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02" r:id="rId4"/>
    <p:sldMasterId id="2147483703" r:id="rId5"/>
    <p:sldMasterId id="2147483704"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Lst>
  <p:sldSz cy="5143500" cx="9144000"/>
  <p:notesSz cx="6858000" cy="9144000"/>
  <p:embeddedFontLst>
    <p:embeddedFont>
      <p:font typeface="Montserrat SemiBold"/>
      <p:regular r:id="rId29"/>
      <p:bold r:id="rId30"/>
      <p:italic r:id="rId31"/>
      <p:boldItalic r:id="rId32"/>
    </p:embeddedFont>
    <p:embeddedFont>
      <p:font typeface="Montserrat"/>
      <p:regular r:id="rId33"/>
      <p:bold r:id="rId34"/>
      <p:italic r:id="rId35"/>
      <p:boldItalic r:id="rId36"/>
    </p:embeddedFont>
    <p:embeddedFont>
      <p:font typeface="Montserrat Black"/>
      <p:bold r:id="rId37"/>
      <p:boldItalic r:id="rId38"/>
    </p:embeddedFont>
    <p:embeddedFont>
      <p:font typeface="Montserrat Medium"/>
      <p:regular r:id="rId39"/>
      <p:bold r:id="rId40"/>
      <p:italic r:id="rId41"/>
      <p:boldItalic r:id="rId42"/>
    </p:embeddedFont>
    <p:embeddedFont>
      <p:font typeface="Roboto Mono"/>
      <p:regular r:id="rId43"/>
      <p:bold r:id="rId44"/>
      <p:italic r:id="rId45"/>
      <p:boldItalic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MontserratMedium-bold.fntdata"/><Relationship Id="rId20" Type="http://schemas.openxmlformats.org/officeDocument/2006/relationships/slide" Target="slides/slide13.xml"/><Relationship Id="rId42" Type="http://schemas.openxmlformats.org/officeDocument/2006/relationships/font" Target="fonts/MontserratMedium-boldItalic.fntdata"/><Relationship Id="rId41" Type="http://schemas.openxmlformats.org/officeDocument/2006/relationships/font" Target="fonts/MontserratMedium-italic.fntdata"/><Relationship Id="rId22" Type="http://schemas.openxmlformats.org/officeDocument/2006/relationships/slide" Target="slides/slide15.xml"/><Relationship Id="rId44" Type="http://schemas.openxmlformats.org/officeDocument/2006/relationships/font" Target="fonts/RobotoMono-bold.fntdata"/><Relationship Id="rId21" Type="http://schemas.openxmlformats.org/officeDocument/2006/relationships/slide" Target="slides/slide14.xml"/><Relationship Id="rId43" Type="http://schemas.openxmlformats.org/officeDocument/2006/relationships/font" Target="fonts/RobotoMono-regular.fntdata"/><Relationship Id="rId24" Type="http://schemas.openxmlformats.org/officeDocument/2006/relationships/slide" Target="slides/slide17.xml"/><Relationship Id="rId46" Type="http://schemas.openxmlformats.org/officeDocument/2006/relationships/font" Target="fonts/RobotoMono-boldItalic.fntdata"/><Relationship Id="rId23" Type="http://schemas.openxmlformats.org/officeDocument/2006/relationships/slide" Target="slides/slide16.xml"/><Relationship Id="rId45" Type="http://schemas.openxmlformats.org/officeDocument/2006/relationships/font" Target="fonts/RobotoMono-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2.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5" Type="http://schemas.openxmlformats.org/officeDocument/2006/relationships/slideMaster" Target="slideMasters/slideMaster2.xml"/><Relationship Id="rId6" Type="http://schemas.openxmlformats.org/officeDocument/2006/relationships/slideMaster" Target="slideMasters/slideMaster3.xml"/><Relationship Id="rId29" Type="http://schemas.openxmlformats.org/officeDocument/2006/relationships/font" Target="fonts/MontserratSemiBold-regular.fntdata"/><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font" Target="fonts/MontserratSemiBold-italic.fntdata"/><Relationship Id="rId30" Type="http://schemas.openxmlformats.org/officeDocument/2006/relationships/font" Target="fonts/MontserratSemiBold-bold.fntdata"/><Relationship Id="rId11" Type="http://schemas.openxmlformats.org/officeDocument/2006/relationships/slide" Target="slides/slide4.xml"/><Relationship Id="rId33" Type="http://schemas.openxmlformats.org/officeDocument/2006/relationships/font" Target="fonts/Montserrat-regular.fntdata"/><Relationship Id="rId10" Type="http://schemas.openxmlformats.org/officeDocument/2006/relationships/slide" Target="slides/slide3.xml"/><Relationship Id="rId32" Type="http://schemas.openxmlformats.org/officeDocument/2006/relationships/font" Target="fonts/MontserratSemiBold-boldItalic.fntdata"/><Relationship Id="rId13" Type="http://schemas.openxmlformats.org/officeDocument/2006/relationships/slide" Target="slides/slide6.xml"/><Relationship Id="rId35" Type="http://schemas.openxmlformats.org/officeDocument/2006/relationships/font" Target="fonts/Montserrat-italic.fntdata"/><Relationship Id="rId12" Type="http://schemas.openxmlformats.org/officeDocument/2006/relationships/slide" Target="slides/slide5.xml"/><Relationship Id="rId34" Type="http://schemas.openxmlformats.org/officeDocument/2006/relationships/font" Target="fonts/Montserrat-bold.fntdata"/><Relationship Id="rId15" Type="http://schemas.openxmlformats.org/officeDocument/2006/relationships/slide" Target="slides/slide8.xml"/><Relationship Id="rId37" Type="http://schemas.openxmlformats.org/officeDocument/2006/relationships/font" Target="fonts/MontserratBlack-bold.fntdata"/><Relationship Id="rId14" Type="http://schemas.openxmlformats.org/officeDocument/2006/relationships/slide" Target="slides/slide7.xml"/><Relationship Id="rId36" Type="http://schemas.openxmlformats.org/officeDocument/2006/relationships/font" Target="fonts/Montserrat-boldItalic.fntdata"/><Relationship Id="rId17" Type="http://schemas.openxmlformats.org/officeDocument/2006/relationships/slide" Target="slides/slide10.xml"/><Relationship Id="rId39" Type="http://schemas.openxmlformats.org/officeDocument/2006/relationships/font" Target="fonts/MontserratMedium-regular.fntdata"/><Relationship Id="rId16" Type="http://schemas.openxmlformats.org/officeDocument/2006/relationships/slide" Target="slides/slide9.xml"/><Relationship Id="rId38" Type="http://schemas.openxmlformats.org/officeDocument/2006/relationships/font" Target="fonts/MontserratBlack-boldItalic.fntdata"/><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1.png>
</file>

<file path=ppt/media/image13.png>
</file>

<file path=ppt/media/image14.png>
</file>

<file path=ppt/media/image16.png>
</file>

<file path=ppt/media/image18.png>
</file>

<file path=ppt/media/image19.png>
</file>

<file path=ppt/media/image2.png>
</file>

<file path=ppt/media/image20.png>
</file>

<file path=ppt/media/image21.png>
</file>

<file path=ppt/media/image26.png>
</file>

<file path=ppt/media/image28.png>
</file>

<file path=ppt/media/image29.png>
</file>

<file path=ppt/media/image3.png>
</file>

<file path=ppt/media/image30.png>
</file>

<file path=ppt/media/image31.jpg>
</file>

<file path=ppt/media/image32.png>
</file>

<file path=ppt/media/image33.png>
</file>

<file path=ppt/media/image34.png>
</file>

<file path=ppt/media/image35.png>
</file>

<file path=ppt/media/image37.png>
</file>

<file path=ppt/media/image38.jpg>
</file>

<file path=ppt/media/image39.png>
</file>

<file path=ppt/media/image4.png>
</file>

<file path=ppt/media/image40.png>
</file>

<file path=ppt/media/image41.png>
</file>

<file path=ppt/media/image42.png>
</file>

<file path=ppt/media/image4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1" name="Shape 671"/>
        <p:cNvGrpSpPr/>
        <p:nvPr/>
      </p:nvGrpSpPr>
      <p:grpSpPr>
        <a:xfrm>
          <a:off x="0" y="0"/>
          <a:ext cx="0" cy="0"/>
          <a:chOff x="0" y="0"/>
          <a:chExt cx="0" cy="0"/>
        </a:xfrm>
      </p:grpSpPr>
      <p:sp>
        <p:nvSpPr>
          <p:cNvPr id="672" name="Google Shape;672;g347864a25c2_2_4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73" name="Google Shape;673;g347864a25c2_2_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6" name="Shape 786"/>
        <p:cNvGrpSpPr/>
        <p:nvPr/>
      </p:nvGrpSpPr>
      <p:grpSpPr>
        <a:xfrm>
          <a:off x="0" y="0"/>
          <a:ext cx="0" cy="0"/>
          <a:chOff x="0" y="0"/>
          <a:chExt cx="0" cy="0"/>
        </a:xfrm>
      </p:grpSpPr>
      <p:sp>
        <p:nvSpPr>
          <p:cNvPr id="787" name="Google Shape;787;g355928722ad_2_5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88" name="Google Shape;788;g355928722ad_2_5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8450" lvl="0" marL="45720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7" name="Shape 797"/>
        <p:cNvGrpSpPr/>
        <p:nvPr/>
      </p:nvGrpSpPr>
      <p:grpSpPr>
        <a:xfrm>
          <a:off x="0" y="0"/>
          <a:ext cx="0" cy="0"/>
          <a:chOff x="0" y="0"/>
          <a:chExt cx="0" cy="0"/>
        </a:xfrm>
      </p:grpSpPr>
      <p:sp>
        <p:nvSpPr>
          <p:cNvPr id="798" name="Google Shape;798;g355928722ad_2_6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99" name="Google Shape;799;g355928722ad_2_6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8450" lvl="0" marL="45720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9" name="Shape 809"/>
        <p:cNvGrpSpPr/>
        <p:nvPr/>
      </p:nvGrpSpPr>
      <p:grpSpPr>
        <a:xfrm>
          <a:off x="0" y="0"/>
          <a:ext cx="0" cy="0"/>
          <a:chOff x="0" y="0"/>
          <a:chExt cx="0" cy="0"/>
        </a:xfrm>
      </p:grpSpPr>
      <p:sp>
        <p:nvSpPr>
          <p:cNvPr id="810" name="Google Shape;810;g355928722ad_2_7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11" name="Google Shape;811;g355928722ad_2_7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8450" lvl="0" marL="45720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0" name="Shape 820"/>
        <p:cNvGrpSpPr/>
        <p:nvPr/>
      </p:nvGrpSpPr>
      <p:grpSpPr>
        <a:xfrm>
          <a:off x="0" y="0"/>
          <a:ext cx="0" cy="0"/>
          <a:chOff x="0" y="0"/>
          <a:chExt cx="0" cy="0"/>
        </a:xfrm>
      </p:grpSpPr>
      <p:sp>
        <p:nvSpPr>
          <p:cNvPr id="821" name="Google Shape;821;g355928722ad_2_8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22" name="Google Shape;822;g355928722ad_2_8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8450" lvl="0" marL="45720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2" name="Shape 832"/>
        <p:cNvGrpSpPr/>
        <p:nvPr/>
      </p:nvGrpSpPr>
      <p:grpSpPr>
        <a:xfrm>
          <a:off x="0" y="0"/>
          <a:ext cx="0" cy="0"/>
          <a:chOff x="0" y="0"/>
          <a:chExt cx="0" cy="0"/>
        </a:xfrm>
      </p:grpSpPr>
      <p:sp>
        <p:nvSpPr>
          <p:cNvPr id="833" name="Google Shape;833;g355928722ad_2_10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34" name="Google Shape;834;g355928722ad_2_10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8450" lvl="0" marL="45720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4" name="Shape 844"/>
        <p:cNvGrpSpPr/>
        <p:nvPr/>
      </p:nvGrpSpPr>
      <p:grpSpPr>
        <a:xfrm>
          <a:off x="0" y="0"/>
          <a:ext cx="0" cy="0"/>
          <a:chOff x="0" y="0"/>
          <a:chExt cx="0" cy="0"/>
        </a:xfrm>
      </p:grpSpPr>
      <p:sp>
        <p:nvSpPr>
          <p:cNvPr id="845" name="Google Shape;845;g347864a25c2_2_7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46" name="Google Shape;846;g347864a25c2_2_7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3" name="Shape 853"/>
        <p:cNvGrpSpPr/>
        <p:nvPr/>
      </p:nvGrpSpPr>
      <p:grpSpPr>
        <a:xfrm>
          <a:off x="0" y="0"/>
          <a:ext cx="0" cy="0"/>
          <a:chOff x="0" y="0"/>
          <a:chExt cx="0" cy="0"/>
        </a:xfrm>
      </p:grpSpPr>
      <p:sp>
        <p:nvSpPr>
          <p:cNvPr id="854" name="Google Shape;854;g347864a25c2_2_72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55" name="Google Shape;855;g347864a25c2_2_7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n"/>
              <a:t>AWS Glue provides multiple ways to </a:t>
            </a:r>
            <a:r>
              <a:rPr b="1" lang="en"/>
              <a:t>create and manage data transformation jobs</a:t>
            </a:r>
            <a:r>
              <a:rPr lang="en"/>
              <a:t>. Whether you're a beginner or an advanced user, AWS Glue offers tools suited for different skill levels.</a:t>
            </a:r>
            <a:endParaRPr/>
          </a:p>
          <a:p>
            <a:pPr indent="-228600" lvl="0" marL="457200" rtl="0" algn="l">
              <a:lnSpc>
                <a:spcPct val="100000"/>
              </a:lnSpc>
              <a:spcBef>
                <a:spcPts val="0"/>
              </a:spcBef>
              <a:spcAft>
                <a:spcPts val="0"/>
              </a:spcAft>
              <a:buSzPts val="1100"/>
              <a:buNone/>
            </a:pPr>
            <a:r>
              <a:t/>
            </a:r>
            <a:endParaRPr/>
          </a:p>
          <a:p>
            <a:pPr indent="-298450" lvl="0" marL="457200" rtl="0" algn="l">
              <a:lnSpc>
                <a:spcPct val="100000"/>
              </a:lnSpc>
              <a:spcBef>
                <a:spcPts val="0"/>
              </a:spcBef>
              <a:spcAft>
                <a:spcPts val="0"/>
              </a:spcAft>
              <a:buSzPts val="1100"/>
              <a:buChar char="●"/>
            </a:pPr>
            <a:r>
              <a:rPr lang="en"/>
              <a:t>Glue Studio simplifies ETL job creation for non-coders.  </a:t>
            </a:r>
            <a:endParaRPr/>
          </a:p>
          <a:p>
            <a:pPr indent="-298450" lvl="0" marL="457200" rtl="0" algn="l">
              <a:lnSpc>
                <a:spcPct val="100000"/>
              </a:lnSpc>
              <a:spcBef>
                <a:spcPts val="0"/>
              </a:spcBef>
              <a:spcAft>
                <a:spcPts val="0"/>
              </a:spcAft>
              <a:buSzPts val="1100"/>
              <a:buChar char="●"/>
            </a:pPr>
            <a:r>
              <a:rPr lang="en"/>
              <a:t>Developers use script editors for complex transformations.</a:t>
            </a:r>
            <a:br>
              <a:rPr lang="en"/>
            </a:b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3" name="Shape 863"/>
        <p:cNvGrpSpPr/>
        <p:nvPr/>
      </p:nvGrpSpPr>
      <p:grpSpPr>
        <a:xfrm>
          <a:off x="0" y="0"/>
          <a:ext cx="0" cy="0"/>
          <a:chOff x="0" y="0"/>
          <a:chExt cx="0" cy="0"/>
        </a:xfrm>
      </p:grpSpPr>
      <p:sp>
        <p:nvSpPr>
          <p:cNvPr id="864" name="Google Shape;864;g355928722ad_2_1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65" name="Google Shape;865;g355928722ad_2_1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n"/>
              <a:t>AWS Glue provides multiple ways to </a:t>
            </a:r>
            <a:r>
              <a:rPr b="1" lang="en"/>
              <a:t>create and manage data transformation jobs</a:t>
            </a:r>
            <a:r>
              <a:rPr lang="en"/>
              <a:t>. Whether you're a beginner or an advanced user, AWS Glue offers tools suited for different skill levels.</a:t>
            </a:r>
            <a:endParaRPr/>
          </a:p>
          <a:p>
            <a:pPr indent="-228600" lvl="0" marL="457200" rtl="0" algn="l">
              <a:lnSpc>
                <a:spcPct val="100000"/>
              </a:lnSpc>
              <a:spcBef>
                <a:spcPts val="0"/>
              </a:spcBef>
              <a:spcAft>
                <a:spcPts val="0"/>
              </a:spcAft>
              <a:buSzPts val="1100"/>
              <a:buNone/>
            </a:pPr>
            <a:r>
              <a:t/>
            </a:r>
            <a:endParaRPr/>
          </a:p>
          <a:p>
            <a:pPr indent="-298450" lvl="0" marL="457200" rtl="0" algn="l">
              <a:lnSpc>
                <a:spcPct val="100000"/>
              </a:lnSpc>
              <a:spcBef>
                <a:spcPts val="0"/>
              </a:spcBef>
              <a:spcAft>
                <a:spcPts val="0"/>
              </a:spcAft>
              <a:buSzPts val="1100"/>
              <a:buChar char="●"/>
            </a:pPr>
            <a:r>
              <a:rPr lang="en"/>
              <a:t>Glue Studio simplifies ETL job creation for non-coders.  </a:t>
            </a:r>
            <a:endParaRPr/>
          </a:p>
          <a:p>
            <a:pPr indent="-298450" lvl="0" marL="457200" rtl="0" algn="l">
              <a:lnSpc>
                <a:spcPct val="100000"/>
              </a:lnSpc>
              <a:spcBef>
                <a:spcPts val="0"/>
              </a:spcBef>
              <a:spcAft>
                <a:spcPts val="0"/>
              </a:spcAft>
              <a:buSzPts val="1100"/>
              <a:buChar char="●"/>
            </a:pPr>
            <a:r>
              <a:rPr lang="en"/>
              <a:t>Developers use script editors for complex transformations.</a:t>
            </a:r>
            <a:br>
              <a:rPr lang="en"/>
            </a:b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3" name="Shape 873"/>
        <p:cNvGrpSpPr/>
        <p:nvPr/>
      </p:nvGrpSpPr>
      <p:grpSpPr>
        <a:xfrm>
          <a:off x="0" y="0"/>
          <a:ext cx="0" cy="0"/>
          <a:chOff x="0" y="0"/>
          <a:chExt cx="0" cy="0"/>
        </a:xfrm>
      </p:grpSpPr>
      <p:sp>
        <p:nvSpPr>
          <p:cNvPr id="874" name="Google Shape;874;g355928722ad_2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5" name="Google Shape;875;g355928722ad_2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9" name="Shape 879"/>
        <p:cNvGrpSpPr/>
        <p:nvPr/>
      </p:nvGrpSpPr>
      <p:grpSpPr>
        <a:xfrm>
          <a:off x="0" y="0"/>
          <a:ext cx="0" cy="0"/>
          <a:chOff x="0" y="0"/>
          <a:chExt cx="0" cy="0"/>
        </a:xfrm>
      </p:grpSpPr>
      <p:sp>
        <p:nvSpPr>
          <p:cNvPr id="880" name="Google Shape;880;g347864a25c2_2_7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81" name="Google Shape;881;g347864a25c2_2_7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3" name="Shape 693"/>
        <p:cNvGrpSpPr/>
        <p:nvPr/>
      </p:nvGrpSpPr>
      <p:grpSpPr>
        <a:xfrm>
          <a:off x="0" y="0"/>
          <a:ext cx="0" cy="0"/>
          <a:chOff x="0" y="0"/>
          <a:chExt cx="0" cy="0"/>
        </a:xfrm>
      </p:grpSpPr>
      <p:sp>
        <p:nvSpPr>
          <p:cNvPr id="694" name="Google Shape;694;g347864a25c2_2_64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95" name="Google Shape;695;g347864a25c2_2_64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158750" rtl="0" algn="l">
              <a:lnSpc>
                <a:spcPct val="100000"/>
              </a:lnSpc>
              <a:spcBef>
                <a:spcPts val="0"/>
              </a:spcBef>
              <a:spcAft>
                <a:spcPts val="0"/>
              </a:spcAft>
              <a:buSzPts val="1100"/>
              <a:buNone/>
            </a:pPr>
            <a:r>
              <a:rPr lang="en"/>
              <a:t>Agenda for next 2 days is:</a:t>
            </a:r>
            <a:endParaRPr/>
          </a:p>
          <a:p>
            <a:pPr indent="0" lvl="0" marL="158750" rtl="0" algn="l">
              <a:lnSpc>
                <a:spcPct val="100000"/>
              </a:lnSpc>
              <a:spcBef>
                <a:spcPts val="0"/>
              </a:spcBef>
              <a:spcAft>
                <a:spcPts val="0"/>
              </a:spcAft>
              <a:buSzPts val="1100"/>
              <a:buNone/>
            </a:pPr>
            <a:r>
              <a:rPr lang="en"/>
              <a:t>WHAT IS ETL?</a:t>
            </a:r>
            <a:endParaRPr/>
          </a:p>
          <a:p>
            <a:pPr indent="0" lvl="0" marL="158750" rtl="0" algn="l">
              <a:lnSpc>
                <a:spcPct val="100000"/>
              </a:lnSpc>
              <a:spcBef>
                <a:spcPts val="0"/>
              </a:spcBef>
              <a:spcAft>
                <a:spcPts val="0"/>
              </a:spcAft>
              <a:buSzPts val="1100"/>
              <a:buNone/>
            </a:pPr>
            <a:r>
              <a:rPr lang="en"/>
              <a:t>GLUE COMPONENTS</a:t>
            </a:r>
            <a:endParaRPr/>
          </a:p>
          <a:p>
            <a:pPr indent="0" lvl="0" marL="158750" rtl="0" algn="l">
              <a:lnSpc>
                <a:spcPct val="100000"/>
              </a:lnSpc>
              <a:spcBef>
                <a:spcPts val="0"/>
              </a:spcBef>
              <a:spcAft>
                <a:spcPts val="0"/>
              </a:spcAft>
              <a:buSzPts val="1100"/>
              <a:buNone/>
            </a:pPr>
            <a:r>
              <a:rPr lang="en"/>
              <a:t>DATA CATALOG</a:t>
            </a:r>
            <a:endParaRPr/>
          </a:p>
          <a:p>
            <a:pPr indent="0" lvl="0" marL="158750" rtl="0" algn="l">
              <a:lnSpc>
                <a:spcPct val="100000"/>
              </a:lnSpc>
              <a:spcBef>
                <a:spcPts val="0"/>
              </a:spcBef>
              <a:spcAft>
                <a:spcPts val="0"/>
              </a:spcAft>
              <a:buSzPts val="1100"/>
              <a:buNone/>
            </a:pPr>
            <a:r>
              <a:rPr lang="en"/>
              <a:t>CRAWLERS</a:t>
            </a:r>
            <a:endParaRPr/>
          </a:p>
          <a:p>
            <a:pPr indent="0" lvl="0" marL="158750" rtl="0" algn="l">
              <a:lnSpc>
                <a:spcPct val="100000"/>
              </a:lnSpc>
              <a:spcBef>
                <a:spcPts val="0"/>
              </a:spcBef>
              <a:spcAft>
                <a:spcPts val="0"/>
              </a:spcAft>
              <a:buSzPts val="1100"/>
              <a:buNone/>
            </a:pPr>
            <a:r>
              <a:rPr lang="en"/>
              <a:t>JOB AUTHORING</a:t>
            </a:r>
            <a:endParaRPr/>
          </a:p>
          <a:p>
            <a:pPr indent="0" lvl="0" marL="158750" rtl="0" algn="l">
              <a:lnSpc>
                <a:spcPct val="100000"/>
              </a:lnSpc>
              <a:spcBef>
                <a:spcPts val="0"/>
              </a:spcBef>
              <a:spcAft>
                <a:spcPts val="0"/>
              </a:spcAft>
              <a:buSzPts val="1100"/>
              <a:buNone/>
            </a:pPr>
            <a:r>
              <a:rPr lang="en"/>
              <a:t>HANDSON DEMO</a:t>
            </a:r>
            <a:endParaRPr/>
          </a:p>
          <a:p>
            <a:pPr indent="0" lvl="0" marL="158750" rtl="0" algn="l">
              <a:lnSpc>
                <a:spcPct val="100000"/>
              </a:lnSpc>
              <a:spcBef>
                <a:spcPts val="0"/>
              </a:spcBef>
              <a:spcAft>
                <a:spcPts val="0"/>
              </a:spcAft>
              <a:buSzPts val="1100"/>
              <a:buNone/>
            </a:pPr>
            <a:br>
              <a:rPr lang="en"/>
            </a:br>
            <a:r>
              <a:rPr lang="en"/>
              <a:t>we will cover some of the topics today and remaining tomorrow</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7" name="Shape 887"/>
        <p:cNvGrpSpPr/>
        <p:nvPr/>
      </p:nvGrpSpPr>
      <p:grpSpPr>
        <a:xfrm>
          <a:off x="0" y="0"/>
          <a:ext cx="0" cy="0"/>
          <a:chOff x="0" y="0"/>
          <a:chExt cx="0" cy="0"/>
        </a:xfrm>
      </p:grpSpPr>
      <p:sp>
        <p:nvSpPr>
          <p:cNvPr id="888" name="Google Shape;888;g347864a25c2_2_7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89" name="Google Shape;889;g347864a25c2_2_77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8" name="Shape 898"/>
        <p:cNvGrpSpPr/>
        <p:nvPr/>
      </p:nvGrpSpPr>
      <p:grpSpPr>
        <a:xfrm>
          <a:off x="0" y="0"/>
          <a:ext cx="0" cy="0"/>
          <a:chOff x="0" y="0"/>
          <a:chExt cx="0" cy="0"/>
        </a:xfrm>
      </p:grpSpPr>
      <p:sp>
        <p:nvSpPr>
          <p:cNvPr id="899" name="Google Shape;899;g347864a25c2_2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00" name="Google Shape;900;g347864a25c2_2_78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8" name="Shape 718"/>
        <p:cNvGrpSpPr/>
        <p:nvPr/>
      </p:nvGrpSpPr>
      <p:grpSpPr>
        <a:xfrm>
          <a:off x="0" y="0"/>
          <a:ext cx="0" cy="0"/>
          <a:chOff x="0" y="0"/>
          <a:chExt cx="0" cy="0"/>
        </a:xfrm>
      </p:grpSpPr>
      <p:sp>
        <p:nvSpPr>
          <p:cNvPr id="719" name="Google Shape;719;g347864a25c2_2_66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20" name="Google Shape;720;g347864a25c2_2_66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8" name="Shape 728"/>
        <p:cNvGrpSpPr/>
        <p:nvPr/>
      </p:nvGrpSpPr>
      <p:grpSpPr>
        <a:xfrm>
          <a:off x="0" y="0"/>
          <a:ext cx="0" cy="0"/>
          <a:chOff x="0" y="0"/>
          <a:chExt cx="0" cy="0"/>
        </a:xfrm>
      </p:grpSpPr>
      <p:sp>
        <p:nvSpPr>
          <p:cNvPr id="729" name="Google Shape;729;g347864a25c2_2_67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30" name="Google Shape;730;g347864a25c2_2_67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8" name="Shape 738"/>
        <p:cNvGrpSpPr/>
        <p:nvPr/>
      </p:nvGrpSpPr>
      <p:grpSpPr>
        <a:xfrm>
          <a:off x="0" y="0"/>
          <a:ext cx="0" cy="0"/>
          <a:chOff x="0" y="0"/>
          <a:chExt cx="0" cy="0"/>
        </a:xfrm>
      </p:grpSpPr>
      <p:sp>
        <p:nvSpPr>
          <p:cNvPr id="739" name="Google Shape;739;g347864a25c2_2_68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40" name="Google Shape;740;g347864a25c2_2_68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7" name="Shape 747"/>
        <p:cNvGrpSpPr/>
        <p:nvPr/>
      </p:nvGrpSpPr>
      <p:grpSpPr>
        <a:xfrm>
          <a:off x="0" y="0"/>
          <a:ext cx="0" cy="0"/>
          <a:chOff x="0" y="0"/>
          <a:chExt cx="0" cy="0"/>
        </a:xfrm>
      </p:grpSpPr>
      <p:sp>
        <p:nvSpPr>
          <p:cNvPr id="748" name="Google Shape;748;g355928722ad_2_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49" name="Google Shape;749;g355928722ad_2_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457200" rtl="0" algn="l">
              <a:lnSpc>
                <a:spcPct val="100000"/>
              </a:lnSpc>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7" name="Shape 757"/>
        <p:cNvGrpSpPr/>
        <p:nvPr/>
      </p:nvGrpSpPr>
      <p:grpSpPr>
        <a:xfrm>
          <a:off x="0" y="0"/>
          <a:ext cx="0" cy="0"/>
          <a:chOff x="0" y="0"/>
          <a:chExt cx="0" cy="0"/>
        </a:xfrm>
      </p:grpSpPr>
      <p:sp>
        <p:nvSpPr>
          <p:cNvPr id="758" name="Google Shape;758;g355928722ad_2_2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59" name="Google Shape;759;g355928722ad_2_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8450" lvl="0" marL="457200" rtl="0" algn="l">
              <a:lnSpc>
                <a:spcPct val="100000"/>
              </a:lnSpc>
              <a:spcBef>
                <a:spcPts val="0"/>
              </a:spcBef>
              <a:spcAft>
                <a:spcPts val="0"/>
              </a:spcAft>
              <a:buSzPts val="1100"/>
              <a:buNone/>
            </a:pPr>
            <a:r>
              <a:rPr b="1" lang="en"/>
              <a:t>AWS Glue Architecture Components:</a:t>
            </a:r>
            <a:endParaRPr/>
          </a:p>
          <a:p>
            <a:pPr indent="-298450" lvl="0" marL="457200" rtl="0" algn="l">
              <a:lnSpc>
                <a:spcPct val="100000"/>
              </a:lnSpc>
              <a:spcBef>
                <a:spcPts val="0"/>
              </a:spcBef>
              <a:spcAft>
                <a:spcPts val="0"/>
              </a:spcAft>
              <a:buSzPts val="1100"/>
              <a:buFont typeface="Arial"/>
              <a:buChar char="•"/>
            </a:pPr>
            <a:r>
              <a:rPr b="1" lang="en"/>
              <a:t>Data Stores</a:t>
            </a:r>
            <a:r>
              <a:rPr lang="en"/>
              <a:t>: Source &amp; target storage (databases, S3, etc.).</a:t>
            </a:r>
            <a:endParaRPr/>
          </a:p>
          <a:p>
            <a:pPr indent="-298450" lvl="0" marL="457200" rtl="0" algn="l">
              <a:lnSpc>
                <a:spcPct val="100000"/>
              </a:lnSpc>
              <a:spcBef>
                <a:spcPts val="0"/>
              </a:spcBef>
              <a:spcAft>
                <a:spcPts val="0"/>
              </a:spcAft>
              <a:buSzPts val="1100"/>
              <a:buFont typeface="Arial"/>
              <a:buChar char="•"/>
            </a:pPr>
            <a:r>
              <a:rPr b="1" lang="en"/>
              <a:t>Glue Crawler</a:t>
            </a:r>
            <a:r>
              <a:rPr lang="en"/>
              <a:t>: Extracts metadata from data sources.</a:t>
            </a:r>
            <a:endParaRPr/>
          </a:p>
          <a:p>
            <a:pPr indent="-298450" lvl="0" marL="457200" rtl="0" algn="l">
              <a:lnSpc>
                <a:spcPct val="100000"/>
              </a:lnSpc>
              <a:spcBef>
                <a:spcPts val="0"/>
              </a:spcBef>
              <a:spcAft>
                <a:spcPts val="0"/>
              </a:spcAft>
              <a:buSzPts val="1100"/>
              <a:buFont typeface="Arial"/>
              <a:buChar char="•"/>
            </a:pPr>
            <a:r>
              <a:rPr b="1" lang="en"/>
              <a:t>Data-Catalog</a:t>
            </a:r>
            <a:r>
              <a:rPr lang="en"/>
              <a:t>: Centralized repository for metadata and schema information.</a:t>
            </a:r>
            <a:endParaRPr/>
          </a:p>
          <a:p>
            <a:pPr indent="-298450" lvl="0" marL="457200" rtl="0" algn="l">
              <a:lnSpc>
                <a:spcPct val="100000"/>
              </a:lnSpc>
              <a:spcBef>
                <a:spcPts val="0"/>
              </a:spcBef>
              <a:spcAft>
                <a:spcPts val="0"/>
              </a:spcAft>
              <a:buSzPts val="1100"/>
              <a:buFont typeface="Arial"/>
              <a:buChar char="•"/>
            </a:pPr>
            <a:r>
              <a:rPr b="1" lang="en"/>
              <a:t>AWS Management Console</a:t>
            </a:r>
            <a:r>
              <a:rPr lang="en"/>
              <a:t>: UI for managing Glue jobs, crawlers, and metadata.</a:t>
            </a:r>
            <a:endParaRPr/>
          </a:p>
          <a:p>
            <a:pPr indent="-298450" lvl="0" marL="457200" rtl="0" algn="l">
              <a:lnSpc>
                <a:spcPct val="100000"/>
              </a:lnSpc>
              <a:spcBef>
                <a:spcPts val="0"/>
              </a:spcBef>
              <a:spcAft>
                <a:spcPts val="0"/>
              </a:spcAft>
              <a:buSzPts val="1100"/>
              <a:buFont typeface="Arial"/>
              <a:buChar char="•"/>
            </a:pPr>
            <a:r>
              <a:rPr b="1" lang="en"/>
              <a:t>ETL Job Execution</a:t>
            </a:r>
            <a:r>
              <a:rPr lang="en"/>
              <a:t>: Transforms and loads data using scripts.</a:t>
            </a:r>
            <a:endParaRPr/>
          </a:p>
          <a:p>
            <a:pPr indent="-298450" lvl="0" marL="457200" rtl="0" algn="l">
              <a:lnSpc>
                <a:spcPct val="100000"/>
              </a:lnSpc>
              <a:spcBef>
                <a:spcPts val="0"/>
              </a:spcBef>
              <a:spcAft>
                <a:spcPts val="0"/>
              </a:spcAft>
              <a:buSzPts val="1100"/>
              <a:buFont typeface="Arial"/>
              <a:buChar char="•"/>
            </a:pPr>
            <a:r>
              <a:rPr b="1" lang="en"/>
              <a:t>Scheduling &amp; Events</a:t>
            </a:r>
            <a:r>
              <a:rPr lang="en"/>
              <a:t>: Jobs can be triggered by schedules, AWS Lambda, or other event-driven mechanisms.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7" name="Shape 767"/>
        <p:cNvGrpSpPr/>
        <p:nvPr/>
      </p:nvGrpSpPr>
      <p:grpSpPr>
        <a:xfrm>
          <a:off x="0" y="0"/>
          <a:ext cx="0" cy="0"/>
          <a:chOff x="0" y="0"/>
          <a:chExt cx="0" cy="0"/>
        </a:xfrm>
      </p:grpSpPr>
      <p:sp>
        <p:nvSpPr>
          <p:cNvPr id="768" name="Google Shape;768;g347864a25c2_2_69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69" name="Google Shape;769;g347864a25c2_2_69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4" name="Shape 774"/>
        <p:cNvGrpSpPr/>
        <p:nvPr/>
      </p:nvGrpSpPr>
      <p:grpSpPr>
        <a:xfrm>
          <a:off x="0" y="0"/>
          <a:ext cx="0" cy="0"/>
          <a:chOff x="0" y="0"/>
          <a:chExt cx="0" cy="0"/>
        </a:xfrm>
      </p:grpSpPr>
      <p:sp>
        <p:nvSpPr>
          <p:cNvPr id="775" name="Google Shape;775;g347864a25c2_2_70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76" name="Google Shape;776;g347864a25c2_2_70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8450" lvl="0" marL="45720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9.png"/><Relationship Id="rId3" Type="http://schemas.openxmlformats.org/officeDocument/2006/relationships/image" Target="../media/image1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 Id="rId3" Type="http://schemas.openxmlformats.org/officeDocument/2006/relationships/image" Target="../media/image1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9.png"/><Relationship Id="rId3" Type="http://schemas.openxmlformats.org/officeDocument/2006/relationships/image" Target="../media/image14.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4.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5.png"/><Relationship Id="rId3" Type="http://schemas.openxmlformats.org/officeDocument/2006/relationships/image" Target="../media/image14.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6.png"/><Relationship Id="rId3" Type="http://schemas.openxmlformats.org/officeDocument/2006/relationships/image" Target="../media/image6.png"/><Relationship Id="rId4" Type="http://schemas.openxmlformats.org/officeDocument/2006/relationships/image" Target="../media/image18.png"/><Relationship Id="rId10" Type="http://schemas.openxmlformats.org/officeDocument/2006/relationships/image" Target="../media/image1.png"/><Relationship Id="rId9" Type="http://schemas.openxmlformats.org/officeDocument/2006/relationships/image" Target="../media/image4.png"/><Relationship Id="rId5" Type="http://schemas.openxmlformats.org/officeDocument/2006/relationships/image" Target="../media/image3.png"/><Relationship Id="rId6" Type="http://schemas.openxmlformats.org/officeDocument/2006/relationships/image" Target="../media/image11.png"/><Relationship Id="rId7" Type="http://schemas.openxmlformats.org/officeDocument/2006/relationships/image" Target="../media/image8.png"/><Relationship Id="rId8" Type="http://schemas.openxmlformats.org/officeDocument/2006/relationships/image" Target="../media/image2.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9.png"/><Relationship Id="rId3" Type="http://schemas.openxmlformats.org/officeDocument/2006/relationships/image" Target="../media/image14.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4.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4.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4.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4.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4.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4.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4.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4.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4.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4.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9.png"/><Relationship Id="rId3" Type="http://schemas.openxmlformats.org/officeDocument/2006/relationships/image" Target="../media/image14.png"/><Relationship Id="rId4" Type="http://schemas.openxmlformats.org/officeDocument/2006/relationships/image" Target="../media/image20.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9.png"/><Relationship Id="rId3" Type="http://schemas.openxmlformats.org/officeDocument/2006/relationships/image" Target="../media/image14.png"/><Relationship Id="rId4" Type="http://schemas.openxmlformats.org/officeDocument/2006/relationships/image" Target="../media/image26.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9.png"/><Relationship Id="rId3" Type="http://schemas.openxmlformats.org/officeDocument/2006/relationships/image" Target="../media/image14.png"/></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4.png"/></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9.png"/><Relationship Id="rId3" Type="http://schemas.openxmlformats.org/officeDocument/2006/relationships/image" Target="../media/image14.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9.png"/><Relationship Id="rId3" Type="http://schemas.openxmlformats.org/officeDocument/2006/relationships/image" Target="../media/image14.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4.png"/></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4.png"/></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4.png"/><Relationship Id="rId3" Type="http://schemas.openxmlformats.org/officeDocument/2006/relationships/image" Target="../media/image2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4.png"/><Relationship Id="rId3" Type="http://schemas.openxmlformats.org/officeDocument/2006/relationships/image" Target="../media/image21.png"/></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4.png"/><Relationship Id="rId3" Type="http://schemas.openxmlformats.org/officeDocument/2006/relationships/image" Target="../media/image21.png"/></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4.pn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4.png"/></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4.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3" name="Shape 53"/>
        <p:cNvGrpSpPr/>
        <p:nvPr/>
      </p:nvGrpSpPr>
      <p:grpSpPr>
        <a:xfrm>
          <a:off x="0" y="0"/>
          <a:ext cx="0" cy="0"/>
          <a:chOff x="0" y="0"/>
          <a:chExt cx="0" cy="0"/>
        </a:xfrm>
      </p:grpSpPr>
      <p:pic>
        <p:nvPicPr>
          <p:cNvPr id="54" name="Google Shape;54;p14"/>
          <p:cNvPicPr preferRelativeResize="0"/>
          <p:nvPr/>
        </p:nvPicPr>
        <p:blipFill rotWithShape="1">
          <a:blip r:embed="rId2">
            <a:alphaModFix/>
          </a:blip>
          <a:srcRect b="0" l="0" r="0" t="0"/>
          <a:stretch/>
        </p:blipFill>
        <p:spPr>
          <a:xfrm>
            <a:off x="7465" y="0"/>
            <a:ext cx="9144008" cy="5143501"/>
          </a:xfrm>
          <a:prstGeom prst="rect">
            <a:avLst/>
          </a:prstGeom>
          <a:noFill/>
          <a:ln>
            <a:noFill/>
          </a:ln>
        </p:spPr>
      </p:pic>
      <p:sp>
        <p:nvSpPr>
          <p:cNvPr id="55" name="Google Shape;55;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56" name="Google Shape;56;p14"/>
          <p:cNvPicPr preferRelativeResize="0"/>
          <p:nvPr/>
        </p:nvPicPr>
        <p:blipFill rotWithShape="1">
          <a:blip r:embed="rId3">
            <a:alphaModFix/>
          </a:blip>
          <a:srcRect b="0" l="0" r="0" t="0"/>
          <a:stretch/>
        </p:blipFill>
        <p:spPr>
          <a:xfrm>
            <a:off x="-10" y="5071684"/>
            <a:ext cx="9151473" cy="80441"/>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spTree>
      <p:nvGrpSpPr>
        <p:cNvPr id="57" name="Shape 57"/>
        <p:cNvGrpSpPr/>
        <p:nvPr/>
      </p:nvGrpSpPr>
      <p:grpSpPr>
        <a:xfrm>
          <a:off x="0" y="0"/>
          <a:ext cx="0" cy="0"/>
          <a:chOff x="0" y="0"/>
          <a:chExt cx="0" cy="0"/>
        </a:xfrm>
      </p:grpSpPr>
      <p:pic>
        <p:nvPicPr>
          <p:cNvPr id="58" name="Google Shape;58;p15"/>
          <p:cNvPicPr preferRelativeResize="0"/>
          <p:nvPr/>
        </p:nvPicPr>
        <p:blipFill rotWithShape="1">
          <a:blip r:embed="rId2">
            <a:alphaModFix/>
          </a:blip>
          <a:srcRect b="0" l="0" r="0" t="0"/>
          <a:stretch/>
        </p:blipFill>
        <p:spPr>
          <a:xfrm>
            <a:off x="7465" y="0"/>
            <a:ext cx="9144008" cy="5143501"/>
          </a:xfrm>
          <a:prstGeom prst="rect">
            <a:avLst/>
          </a:prstGeom>
          <a:noFill/>
          <a:ln>
            <a:noFill/>
          </a:ln>
        </p:spPr>
      </p:pic>
      <p:sp>
        <p:nvSpPr>
          <p:cNvPr id="59" name="Google Shape;59;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60" name="Google Shape;60;p15"/>
          <p:cNvPicPr preferRelativeResize="0"/>
          <p:nvPr/>
        </p:nvPicPr>
        <p:blipFill rotWithShape="1">
          <a:blip r:embed="rId3">
            <a:alphaModFix/>
          </a:blip>
          <a:srcRect b="0" l="0" r="0" t="0"/>
          <a:stretch/>
        </p:blipFill>
        <p:spPr>
          <a:xfrm>
            <a:off x="-10" y="5071684"/>
            <a:ext cx="9151473" cy="80441"/>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1" name="Shape 61"/>
        <p:cNvGrpSpPr/>
        <p:nvPr/>
      </p:nvGrpSpPr>
      <p:grpSpPr>
        <a:xfrm>
          <a:off x="0" y="0"/>
          <a:ext cx="0" cy="0"/>
          <a:chOff x="0" y="0"/>
          <a:chExt cx="0" cy="0"/>
        </a:xfrm>
      </p:grpSpPr>
      <p:sp>
        <p:nvSpPr>
          <p:cNvPr id="62" name="Google Shape;62;p16"/>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3600"/>
              <a:buFont typeface="Arial"/>
              <a:buChar char="●"/>
              <a:defRPr b="0" i="0" sz="36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3600"/>
              <a:buFont typeface="Arial"/>
              <a:buChar char="○"/>
              <a:defRPr b="0" i="0" sz="36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3600"/>
              <a:buFont typeface="Arial"/>
              <a:buChar char="■"/>
              <a:defRPr b="0" i="0" sz="36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3600"/>
              <a:buFont typeface="Arial"/>
              <a:buChar char="●"/>
              <a:defRPr b="0" i="0" sz="36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3600"/>
              <a:buFont typeface="Arial"/>
              <a:buChar char="○"/>
              <a:defRPr b="0" i="0" sz="36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3600"/>
              <a:buFont typeface="Arial"/>
              <a:buChar char="■"/>
              <a:defRPr b="0" i="0" sz="36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3600"/>
              <a:buFont typeface="Arial"/>
              <a:buChar char="●"/>
              <a:defRPr b="0" i="0" sz="36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3600"/>
              <a:buFont typeface="Arial"/>
              <a:buChar char="○"/>
              <a:defRPr b="0" i="0" sz="36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3600"/>
              <a:buFont typeface="Arial"/>
              <a:buChar char="■"/>
              <a:defRPr b="0" i="0" sz="3600" u="none" cap="none" strike="noStrike">
                <a:solidFill>
                  <a:srgbClr val="000000"/>
                </a:solidFill>
                <a:latin typeface="Arial"/>
                <a:ea typeface="Arial"/>
                <a:cs typeface="Arial"/>
                <a:sym typeface="Arial"/>
              </a:defRPr>
            </a:lvl9pPr>
          </a:lstStyle>
          <a:p/>
        </p:txBody>
      </p:sp>
      <p:sp>
        <p:nvSpPr>
          <p:cNvPr id="63" name="Google Shape;63;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4" name="Shape 64"/>
        <p:cNvGrpSpPr/>
        <p:nvPr/>
      </p:nvGrpSpPr>
      <p:grpSpPr>
        <a:xfrm>
          <a:off x="0" y="0"/>
          <a:ext cx="0" cy="0"/>
          <a:chOff x="0" y="0"/>
          <a:chExt cx="0" cy="0"/>
        </a:xfrm>
      </p:grpSpPr>
      <p:sp>
        <p:nvSpPr>
          <p:cNvPr id="65" name="Google Shape;65;p17"/>
          <p:cNvSpPr txBox="1"/>
          <p:nvPr>
            <p:ph type="title"/>
          </p:nvPr>
        </p:nvSpPr>
        <p:spPr>
          <a:xfrm>
            <a:off x="311700" y="445025"/>
            <a:ext cx="8520600" cy="5727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66" name="Google Shape;66;p17"/>
          <p:cNvSpPr txBox="1"/>
          <p:nvPr>
            <p:ph idx="1" type="body"/>
          </p:nvPr>
        </p:nvSpPr>
        <p:spPr>
          <a:xfrm>
            <a:off x="311700" y="1152475"/>
            <a:ext cx="8520600" cy="3416400"/>
          </a:xfrm>
          <a:prstGeom prst="rect">
            <a:avLst/>
          </a:prstGeom>
          <a:noFill/>
          <a:ln>
            <a:noFill/>
          </a:ln>
        </p:spPr>
        <p:txBody>
          <a:bodyPr anchorCtr="0" anchor="ctr" bIns="91425" lIns="91425" spcFirstLastPara="1" rIns="91425" wrap="square" tIns="91425">
            <a:noAutofit/>
          </a:bodyPr>
          <a:lstStyle>
            <a:lvl1pPr indent="-317500" lvl="0" marL="45720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indent="-317500" lvl="1" marL="91440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indent="-317500" lvl="6" marL="320040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indent="-317500" lvl="7" marL="365760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indent="-317500" lvl="8" marL="411480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67" name="Google Shape;67;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8" name="Shape 68"/>
        <p:cNvGrpSpPr/>
        <p:nvPr/>
      </p:nvGrpSpPr>
      <p:grpSpPr>
        <a:xfrm>
          <a:off x="0" y="0"/>
          <a:ext cx="0" cy="0"/>
          <a:chOff x="0" y="0"/>
          <a:chExt cx="0" cy="0"/>
        </a:xfrm>
      </p:grpSpPr>
      <p:sp>
        <p:nvSpPr>
          <p:cNvPr id="69" name="Google Shape;69;p18"/>
          <p:cNvSpPr txBox="1"/>
          <p:nvPr>
            <p:ph type="title"/>
          </p:nvPr>
        </p:nvSpPr>
        <p:spPr>
          <a:xfrm>
            <a:off x="311700" y="445025"/>
            <a:ext cx="8520600" cy="5727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70" name="Google Shape;70;p18"/>
          <p:cNvSpPr txBox="1"/>
          <p:nvPr>
            <p:ph idx="1" type="body"/>
          </p:nvPr>
        </p:nvSpPr>
        <p:spPr>
          <a:xfrm>
            <a:off x="311700" y="1152475"/>
            <a:ext cx="3999900" cy="3416400"/>
          </a:xfrm>
          <a:prstGeom prst="rect">
            <a:avLst/>
          </a:prstGeom>
          <a:noFill/>
          <a:ln>
            <a:noFill/>
          </a:ln>
        </p:spPr>
        <p:txBody>
          <a:bodyPr anchorCtr="0" anchor="ctr" bIns="91425" lIns="91425" spcFirstLastPara="1" rIns="91425" wrap="square" tIns="91425">
            <a:noAutofit/>
          </a:bodyPr>
          <a:lstStyle>
            <a:lvl1pPr indent="-317500" lvl="0" marL="45720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indent="-304800" lvl="1" marL="914400" marR="0" rtl="0" algn="l">
              <a:lnSpc>
                <a:spcPct val="100000"/>
              </a:lnSpc>
              <a:spcBef>
                <a:spcPts val="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2pPr>
            <a:lvl3pPr indent="-304800" lvl="2" marL="1371600" marR="0" rtl="0" algn="l">
              <a:lnSpc>
                <a:spcPct val="100000"/>
              </a:lnSpc>
              <a:spcBef>
                <a:spcPts val="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3pPr>
            <a:lvl4pPr indent="-304800" lvl="3" marL="1828800" marR="0" rtl="0" algn="l">
              <a:lnSpc>
                <a:spcPct val="100000"/>
              </a:lnSpc>
              <a:spcBef>
                <a:spcPts val="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4pPr>
            <a:lvl5pPr indent="-304800" lvl="4" marL="2286000" marR="0" rtl="0" algn="l">
              <a:lnSpc>
                <a:spcPct val="100000"/>
              </a:lnSpc>
              <a:spcBef>
                <a:spcPts val="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5pPr>
            <a:lvl6pPr indent="-304800" lvl="5" marL="2743200" marR="0" rtl="0" algn="l">
              <a:lnSpc>
                <a:spcPct val="100000"/>
              </a:lnSpc>
              <a:spcBef>
                <a:spcPts val="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6pPr>
            <a:lvl7pPr indent="-304800" lvl="6" marL="3200400" marR="0" rtl="0" algn="l">
              <a:lnSpc>
                <a:spcPct val="100000"/>
              </a:lnSpc>
              <a:spcBef>
                <a:spcPts val="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7pPr>
            <a:lvl8pPr indent="-304800" lvl="7" marL="3657600" marR="0" rtl="0" algn="l">
              <a:lnSpc>
                <a:spcPct val="100000"/>
              </a:lnSpc>
              <a:spcBef>
                <a:spcPts val="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8pPr>
            <a:lvl9pPr indent="-304800" lvl="8" marL="4114800" marR="0" rtl="0" algn="l">
              <a:lnSpc>
                <a:spcPct val="100000"/>
              </a:lnSpc>
              <a:spcBef>
                <a:spcPts val="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9pPr>
          </a:lstStyle>
          <a:p/>
        </p:txBody>
      </p:sp>
      <p:sp>
        <p:nvSpPr>
          <p:cNvPr id="71" name="Google Shape;71;p18"/>
          <p:cNvSpPr txBox="1"/>
          <p:nvPr>
            <p:ph idx="2" type="body"/>
          </p:nvPr>
        </p:nvSpPr>
        <p:spPr>
          <a:xfrm>
            <a:off x="4832400" y="1152475"/>
            <a:ext cx="3999900" cy="3416400"/>
          </a:xfrm>
          <a:prstGeom prst="rect">
            <a:avLst/>
          </a:prstGeom>
          <a:noFill/>
          <a:ln>
            <a:noFill/>
          </a:ln>
        </p:spPr>
        <p:txBody>
          <a:bodyPr anchorCtr="0" anchor="ctr" bIns="91425" lIns="91425" spcFirstLastPara="1" rIns="91425" wrap="square" tIns="91425">
            <a:noAutofit/>
          </a:bodyPr>
          <a:lstStyle>
            <a:lvl1pPr indent="-317500" lvl="0" marL="45720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indent="-304800" lvl="1" marL="914400" marR="0" rtl="0" algn="l">
              <a:lnSpc>
                <a:spcPct val="100000"/>
              </a:lnSpc>
              <a:spcBef>
                <a:spcPts val="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2pPr>
            <a:lvl3pPr indent="-304800" lvl="2" marL="1371600" marR="0" rtl="0" algn="l">
              <a:lnSpc>
                <a:spcPct val="100000"/>
              </a:lnSpc>
              <a:spcBef>
                <a:spcPts val="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3pPr>
            <a:lvl4pPr indent="-304800" lvl="3" marL="1828800" marR="0" rtl="0" algn="l">
              <a:lnSpc>
                <a:spcPct val="100000"/>
              </a:lnSpc>
              <a:spcBef>
                <a:spcPts val="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4pPr>
            <a:lvl5pPr indent="-304800" lvl="4" marL="2286000" marR="0" rtl="0" algn="l">
              <a:lnSpc>
                <a:spcPct val="100000"/>
              </a:lnSpc>
              <a:spcBef>
                <a:spcPts val="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5pPr>
            <a:lvl6pPr indent="-304800" lvl="5" marL="2743200" marR="0" rtl="0" algn="l">
              <a:lnSpc>
                <a:spcPct val="100000"/>
              </a:lnSpc>
              <a:spcBef>
                <a:spcPts val="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6pPr>
            <a:lvl7pPr indent="-304800" lvl="6" marL="3200400" marR="0" rtl="0" algn="l">
              <a:lnSpc>
                <a:spcPct val="100000"/>
              </a:lnSpc>
              <a:spcBef>
                <a:spcPts val="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7pPr>
            <a:lvl8pPr indent="-304800" lvl="7" marL="3657600" marR="0" rtl="0" algn="l">
              <a:lnSpc>
                <a:spcPct val="100000"/>
              </a:lnSpc>
              <a:spcBef>
                <a:spcPts val="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8pPr>
            <a:lvl9pPr indent="-304800" lvl="8" marL="4114800" marR="0" rtl="0" algn="l">
              <a:lnSpc>
                <a:spcPct val="100000"/>
              </a:lnSpc>
              <a:spcBef>
                <a:spcPts val="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9pPr>
          </a:lstStyle>
          <a:p/>
        </p:txBody>
      </p:sp>
      <p:sp>
        <p:nvSpPr>
          <p:cNvPr id="72" name="Google Shape;72;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3" name="Shape 73"/>
        <p:cNvGrpSpPr/>
        <p:nvPr/>
      </p:nvGrpSpPr>
      <p:grpSpPr>
        <a:xfrm>
          <a:off x="0" y="0"/>
          <a:ext cx="0" cy="0"/>
          <a:chOff x="0" y="0"/>
          <a:chExt cx="0" cy="0"/>
        </a:xfrm>
      </p:grpSpPr>
      <p:sp>
        <p:nvSpPr>
          <p:cNvPr id="74" name="Google Shape;74;p19"/>
          <p:cNvSpPr txBox="1"/>
          <p:nvPr>
            <p:ph type="title"/>
          </p:nvPr>
        </p:nvSpPr>
        <p:spPr>
          <a:xfrm>
            <a:off x="311700" y="445025"/>
            <a:ext cx="8520600" cy="5727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75" name="Google Shape;75;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6" name="Shape 76"/>
        <p:cNvGrpSpPr/>
        <p:nvPr/>
      </p:nvGrpSpPr>
      <p:grpSpPr>
        <a:xfrm>
          <a:off x="0" y="0"/>
          <a:ext cx="0" cy="0"/>
          <a:chOff x="0" y="0"/>
          <a:chExt cx="0" cy="0"/>
        </a:xfrm>
      </p:grpSpPr>
      <p:sp>
        <p:nvSpPr>
          <p:cNvPr id="77" name="Google Shape;77;p20"/>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2400"/>
              <a:buFont typeface="Arial"/>
              <a:buChar char="●"/>
              <a:defRPr b="0" i="0" sz="2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2400"/>
              <a:buFont typeface="Arial"/>
              <a:buChar char="○"/>
              <a:defRPr b="0" i="0" sz="2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2400"/>
              <a:buFont typeface="Arial"/>
              <a:buChar char="■"/>
              <a:defRPr b="0" i="0" sz="2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2400"/>
              <a:buFont typeface="Arial"/>
              <a:buChar char="●"/>
              <a:defRPr b="0" i="0" sz="2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2400"/>
              <a:buFont typeface="Arial"/>
              <a:buChar char="○"/>
              <a:defRPr b="0" i="0" sz="2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2400"/>
              <a:buFont typeface="Arial"/>
              <a:buChar char="■"/>
              <a:defRPr b="0" i="0" sz="2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2400"/>
              <a:buFont typeface="Arial"/>
              <a:buChar char="●"/>
              <a:defRPr b="0" i="0" sz="2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2400"/>
              <a:buFont typeface="Arial"/>
              <a:buChar char="○"/>
              <a:defRPr b="0" i="0" sz="2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2400"/>
              <a:buFont typeface="Arial"/>
              <a:buChar char="■"/>
              <a:defRPr b="0" i="0" sz="2400" u="none" cap="none" strike="noStrike">
                <a:solidFill>
                  <a:srgbClr val="000000"/>
                </a:solidFill>
                <a:latin typeface="Arial"/>
                <a:ea typeface="Arial"/>
                <a:cs typeface="Arial"/>
                <a:sym typeface="Arial"/>
              </a:defRPr>
            </a:lvl9pPr>
          </a:lstStyle>
          <a:p/>
        </p:txBody>
      </p:sp>
      <p:sp>
        <p:nvSpPr>
          <p:cNvPr id="78" name="Google Shape;78;p20"/>
          <p:cNvSpPr txBox="1"/>
          <p:nvPr>
            <p:ph idx="1" type="body"/>
          </p:nvPr>
        </p:nvSpPr>
        <p:spPr>
          <a:xfrm>
            <a:off x="311700" y="1389600"/>
            <a:ext cx="2808000" cy="3179400"/>
          </a:xfrm>
          <a:prstGeom prst="rect">
            <a:avLst/>
          </a:prstGeom>
          <a:noFill/>
          <a:ln>
            <a:noFill/>
          </a:ln>
        </p:spPr>
        <p:txBody>
          <a:bodyPr anchorCtr="0" anchor="ctr" bIns="91425" lIns="91425" spcFirstLastPara="1" rIns="91425" wrap="square" tIns="91425">
            <a:noAutofit/>
          </a:bodyPr>
          <a:lstStyle>
            <a:lvl1pPr indent="-304800" lvl="0" marL="457200" marR="0" rtl="0" algn="l">
              <a:lnSpc>
                <a:spcPct val="100000"/>
              </a:lnSpc>
              <a:spcBef>
                <a:spcPts val="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1pPr>
            <a:lvl2pPr indent="-304800" lvl="1" marL="914400" marR="0" rtl="0" algn="l">
              <a:lnSpc>
                <a:spcPct val="100000"/>
              </a:lnSpc>
              <a:spcBef>
                <a:spcPts val="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2pPr>
            <a:lvl3pPr indent="-304800" lvl="2" marL="1371600" marR="0" rtl="0" algn="l">
              <a:lnSpc>
                <a:spcPct val="100000"/>
              </a:lnSpc>
              <a:spcBef>
                <a:spcPts val="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3pPr>
            <a:lvl4pPr indent="-304800" lvl="3" marL="1828800" marR="0" rtl="0" algn="l">
              <a:lnSpc>
                <a:spcPct val="100000"/>
              </a:lnSpc>
              <a:spcBef>
                <a:spcPts val="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4pPr>
            <a:lvl5pPr indent="-304800" lvl="4" marL="2286000" marR="0" rtl="0" algn="l">
              <a:lnSpc>
                <a:spcPct val="100000"/>
              </a:lnSpc>
              <a:spcBef>
                <a:spcPts val="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5pPr>
            <a:lvl6pPr indent="-304800" lvl="5" marL="2743200" marR="0" rtl="0" algn="l">
              <a:lnSpc>
                <a:spcPct val="100000"/>
              </a:lnSpc>
              <a:spcBef>
                <a:spcPts val="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6pPr>
            <a:lvl7pPr indent="-304800" lvl="6" marL="3200400" marR="0" rtl="0" algn="l">
              <a:lnSpc>
                <a:spcPct val="100000"/>
              </a:lnSpc>
              <a:spcBef>
                <a:spcPts val="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7pPr>
            <a:lvl8pPr indent="-304800" lvl="7" marL="3657600" marR="0" rtl="0" algn="l">
              <a:lnSpc>
                <a:spcPct val="100000"/>
              </a:lnSpc>
              <a:spcBef>
                <a:spcPts val="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8pPr>
            <a:lvl9pPr indent="-304800" lvl="8" marL="4114800" marR="0" rtl="0" algn="l">
              <a:lnSpc>
                <a:spcPct val="100000"/>
              </a:lnSpc>
              <a:spcBef>
                <a:spcPts val="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9pPr>
          </a:lstStyle>
          <a:p/>
        </p:txBody>
      </p:sp>
      <p:sp>
        <p:nvSpPr>
          <p:cNvPr id="79" name="Google Shape;79;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80" name="Shape 80"/>
        <p:cNvGrpSpPr/>
        <p:nvPr/>
      </p:nvGrpSpPr>
      <p:grpSpPr>
        <a:xfrm>
          <a:off x="0" y="0"/>
          <a:ext cx="0" cy="0"/>
          <a:chOff x="0" y="0"/>
          <a:chExt cx="0" cy="0"/>
        </a:xfrm>
      </p:grpSpPr>
      <p:sp>
        <p:nvSpPr>
          <p:cNvPr id="81" name="Google Shape;81;p21"/>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4800"/>
              <a:buFont typeface="Arial"/>
              <a:buChar char="●"/>
              <a:defRPr b="0" i="0" sz="48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4800"/>
              <a:buFont typeface="Arial"/>
              <a:buChar char="○"/>
              <a:defRPr b="0" i="0" sz="4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4800"/>
              <a:buFont typeface="Arial"/>
              <a:buChar char="■"/>
              <a:defRPr b="0" i="0" sz="4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4800"/>
              <a:buFont typeface="Arial"/>
              <a:buChar char="●"/>
              <a:defRPr b="0" i="0" sz="4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4800"/>
              <a:buFont typeface="Arial"/>
              <a:buChar char="○"/>
              <a:defRPr b="0" i="0" sz="4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4800"/>
              <a:buFont typeface="Arial"/>
              <a:buChar char="■"/>
              <a:defRPr b="0" i="0" sz="4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4800"/>
              <a:buFont typeface="Arial"/>
              <a:buChar char="●"/>
              <a:defRPr b="0" i="0" sz="4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4800"/>
              <a:buFont typeface="Arial"/>
              <a:buChar char="○"/>
              <a:defRPr b="0" i="0" sz="4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4800"/>
              <a:buFont typeface="Arial"/>
              <a:buChar char="■"/>
              <a:defRPr b="0" i="0" sz="4800" u="none" cap="none" strike="noStrike">
                <a:solidFill>
                  <a:srgbClr val="000000"/>
                </a:solidFill>
                <a:latin typeface="Arial"/>
                <a:ea typeface="Arial"/>
                <a:cs typeface="Arial"/>
                <a:sym typeface="Arial"/>
              </a:defRPr>
            </a:lvl9pPr>
          </a:lstStyle>
          <a:p/>
        </p:txBody>
      </p:sp>
      <p:sp>
        <p:nvSpPr>
          <p:cNvPr id="82" name="Google Shape;82;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3" name="Shape 83"/>
        <p:cNvGrpSpPr/>
        <p:nvPr/>
      </p:nvGrpSpPr>
      <p:grpSpPr>
        <a:xfrm>
          <a:off x="0" y="0"/>
          <a:ext cx="0" cy="0"/>
          <a:chOff x="0" y="0"/>
          <a:chExt cx="0" cy="0"/>
        </a:xfrm>
      </p:grpSpPr>
      <p:sp>
        <p:nvSpPr>
          <p:cNvPr id="84" name="Google Shape;84;p22"/>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 name="Google Shape;85;p22"/>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marR="0" rtl="0" algn="ctr">
              <a:lnSpc>
                <a:spcPct val="100000"/>
              </a:lnSpc>
              <a:spcBef>
                <a:spcPts val="0"/>
              </a:spcBef>
              <a:spcAft>
                <a:spcPts val="0"/>
              </a:spcAft>
              <a:buClr>
                <a:srgbClr val="000000"/>
              </a:buClr>
              <a:buSzPts val="4200"/>
              <a:buFont typeface="Arial"/>
              <a:buChar char="●"/>
              <a:defRPr b="0" i="0" sz="42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4200"/>
              <a:buFont typeface="Arial"/>
              <a:buChar char="○"/>
              <a:defRPr b="0" i="0" sz="42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4200"/>
              <a:buFont typeface="Arial"/>
              <a:buChar char="■"/>
              <a:defRPr b="0" i="0" sz="42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4200"/>
              <a:buFont typeface="Arial"/>
              <a:buChar char="●"/>
              <a:defRPr b="0" i="0" sz="42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4200"/>
              <a:buFont typeface="Arial"/>
              <a:buChar char="○"/>
              <a:defRPr b="0" i="0" sz="42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4200"/>
              <a:buFont typeface="Arial"/>
              <a:buChar char="■"/>
              <a:defRPr b="0" i="0" sz="42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4200"/>
              <a:buFont typeface="Arial"/>
              <a:buChar char="●"/>
              <a:defRPr b="0" i="0" sz="42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4200"/>
              <a:buFont typeface="Arial"/>
              <a:buChar char="○"/>
              <a:defRPr b="0" i="0" sz="42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4200"/>
              <a:buFont typeface="Arial"/>
              <a:buChar char="■"/>
              <a:defRPr b="0" i="0" sz="4200" u="none" cap="none" strike="noStrike">
                <a:solidFill>
                  <a:srgbClr val="000000"/>
                </a:solidFill>
                <a:latin typeface="Arial"/>
                <a:ea typeface="Arial"/>
                <a:cs typeface="Arial"/>
                <a:sym typeface="Arial"/>
              </a:defRPr>
            </a:lvl9pPr>
          </a:lstStyle>
          <a:p/>
        </p:txBody>
      </p:sp>
      <p:sp>
        <p:nvSpPr>
          <p:cNvPr id="86" name="Google Shape;86;p22"/>
          <p:cNvSpPr txBox="1"/>
          <p:nvPr>
            <p:ph idx="1" type="subTitle"/>
          </p:nvPr>
        </p:nvSpPr>
        <p:spPr>
          <a:xfrm>
            <a:off x="265500" y="2803075"/>
            <a:ext cx="4045200" cy="12351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9pPr>
          </a:lstStyle>
          <a:p/>
        </p:txBody>
      </p:sp>
      <p:sp>
        <p:nvSpPr>
          <p:cNvPr id="87" name="Google Shape;87;p22"/>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17500" lvl="0" marL="45720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indent="-317500" lvl="1" marL="91440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indent="-317500" lvl="6" marL="320040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indent="-317500" lvl="7" marL="365760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indent="-317500" lvl="8" marL="411480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88" name="Google Shape;88;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9" name="Shape 89"/>
        <p:cNvGrpSpPr/>
        <p:nvPr/>
      </p:nvGrpSpPr>
      <p:grpSpPr>
        <a:xfrm>
          <a:off x="0" y="0"/>
          <a:ext cx="0" cy="0"/>
          <a:chOff x="0" y="0"/>
          <a:chExt cx="0" cy="0"/>
        </a:xfrm>
      </p:grpSpPr>
      <p:sp>
        <p:nvSpPr>
          <p:cNvPr id="90" name="Google Shape;90;p23"/>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stStyle>
          <a:p/>
        </p:txBody>
      </p:sp>
      <p:sp>
        <p:nvSpPr>
          <p:cNvPr id="91" name="Google Shape;91;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92" name="Shape 92"/>
        <p:cNvGrpSpPr/>
        <p:nvPr/>
      </p:nvGrpSpPr>
      <p:grpSpPr>
        <a:xfrm>
          <a:off x="0" y="0"/>
          <a:ext cx="0" cy="0"/>
          <a:chOff x="0" y="0"/>
          <a:chExt cx="0" cy="0"/>
        </a:xfrm>
      </p:grpSpPr>
      <p:sp>
        <p:nvSpPr>
          <p:cNvPr id="93" name="Google Shape;93;p24"/>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marR="0" rtl="0" algn="ctr">
              <a:lnSpc>
                <a:spcPct val="100000"/>
              </a:lnSpc>
              <a:spcBef>
                <a:spcPts val="0"/>
              </a:spcBef>
              <a:spcAft>
                <a:spcPts val="0"/>
              </a:spcAft>
              <a:buClr>
                <a:srgbClr val="000000"/>
              </a:buClr>
              <a:buSzPts val="12000"/>
              <a:buFont typeface="Arial"/>
              <a:buChar char="●"/>
              <a:defRPr b="0" i="0" sz="120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12000"/>
              <a:buFont typeface="Arial"/>
              <a:buChar char="○"/>
              <a:defRPr b="0" i="0" sz="120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12000"/>
              <a:buFont typeface="Arial"/>
              <a:buChar char="■"/>
              <a:defRPr b="0" i="0" sz="120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12000"/>
              <a:buFont typeface="Arial"/>
              <a:buChar char="●"/>
              <a:defRPr b="0" i="0" sz="120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12000"/>
              <a:buFont typeface="Arial"/>
              <a:buChar char="○"/>
              <a:defRPr b="0" i="0" sz="120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12000"/>
              <a:buFont typeface="Arial"/>
              <a:buChar char="■"/>
              <a:defRPr b="0" i="0" sz="120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12000"/>
              <a:buFont typeface="Arial"/>
              <a:buChar char="●"/>
              <a:defRPr b="0" i="0" sz="120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12000"/>
              <a:buFont typeface="Arial"/>
              <a:buChar char="○"/>
              <a:defRPr b="0" i="0" sz="120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12000"/>
              <a:buFont typeface="Arial"/>
              <a:buChar char="■"/>
              <a:defRPr b="0" i="0" sz="12000" u="none" cap="none" strike="noStrike">
                <a:solidFill>
                  <a:srgbClr val="000000"/>
                </a:solidFill>
                <a:latin typeface="Arial"/>
                <a:ea typeface="Arial"/>
                <a:cs typeface="Arial"/>
                <a:sym typeface="Arial"/>
              </a:defRPr>
            </a:lvl9pPr>
          </a:lstStyle>
          <a:p>
            <a:r>
              <a:t>xx%</a:t>
            </a:r>
          </a:p>
        </p:txBody>
      </p:sp>
      <p:sp>
        <p:nvSpPr>
          <p:cNvPr id="94" name="Google Shape;94;p24"/>
          <p:cNvSpPr txBox="1"/>
          <p:nvPr>
            <p:ph idx="1" type="body"/>
          </p:nvPr>
        </p:nvSpPr>
        <p:spPr>
          <a:xfrm>
            <a:off x="311700" y="3152225"/>
            <a:ext cx="8520600" cy="1300800"/>
          </a:xfrm>
          <a:prstGeom prst="rect">
            <a:avLst/>
          </a:prstGeom>
          <a:noFill/>
          <a:ln>
            <a:noFill/>
          </a:ln>
        </p:spPr>
        <p:txBody>
          <a:bodyPr anchorCtr="0" anchor="ctr" bIns="91425" lIns="91425" spcFirstLastPara="1" rIns="91425" wrap="square" tIns="91425">
            <a:noAutofit/>
          </a:bodyPr>
          <a:lstStyle>
            <a:lvl1pPr indent="-317500" lvl="0" marL="457200"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indent="-317500" lvl="1" marL="914400"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indent="-317500" lvl="2" marL="1371600"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indent="-317500" lvl="3" marL="1828800"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indent="-317500" lvl="4" marL="2286000"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indent="-317500" lvl="5" marL="2743200"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indent="-317500" lvl="6" marL="3200400"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indent="-317500" lvl="7" marL="3657600"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indent="-317500" lvl="8" marL="4114800" marR="0" rtl="0" algn="ctr">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95" name="Google Shape;95;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6" name="Shape 96"/>
        <p:cNvGrpSpPr/>
        <p:nvPr/>
      </p:nvGrpSpPr>
      <p:grpSpPr>
        <a:xfrm>
          <a:off x="0" y="0"/>
          <a:ext cx="0" cy="0"/>
          <a:chOff x="0" y="0"/>
          <a:chExt cx="0" cy="0"/>
        </a:xfrm>
      </p:grpSpPr>
      <p:sp>
        <p:nvSpPr>
          <p:cNvPr id="97" name="Google Shape;97;p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Just Logo without Title 1">
  <p:cSld name="TITLE_AND_TWO_COLUMNS_2_1">
    <p:spTree>
      <p:nvGrpSpPr>
        <p:cNvPr id="101" name="Shape 101"/>
        <p:cNvGrpSpPr/>
        <p:nvPr/>
      </p:nvGrpSpPr>
      <p:grpSpPr>
        <a:xfrm>
          <a:off x="0" y="0"/>
          <a:ext cx="0" cy="0"/>
          <a:chOff x="0" y="0"/>
          <a:chExt cx="0" cy="0"/>
        </a:xfrm>
      </p:grpSpPr>
      <p:pic>
        <p:nvPicPr>
          <p:cNvPr id="102" name="Google Shape;102;p27"/>
          <p:cNvPicPr preferRelativeResize="0"/>
          <p:nvPr/>
        </p:nvPicPr>
        <p:blipFill rotWithShape="1">
          <a:blip r:embed="rId2">
            <a:alphaModFix/>
          </a:blip>
          <a:srcRect b="0" l="0" r="0" t="0"/>
          <a:stretch/>
        </p:blipFill>
        <p:spPr>
          <a:xfrm rot="10800000">
            <a:off x="-12" y="0"/>
            <a:ext cx="3890275" cy="5143501"/>
          </a:xfrm>
          <a:prstGeom prst="rect">
            <a:avLst/>
          </a:prstGeom>
          <a:noFill/>
          <a:ln>
            <a:noFill/>
          </a:ln>
        </p:spPr>
      </p:pic>
      <p:pic>
        <p:nvPicPr>
          <p:cNvPr descr="TTN Logo.png" id="103" name="Google Shape;103;p27"/>
          <p:cNvPicPr preferRelativeResize="0"/>
          <p:nvPr/>
        </p:nvPicPr>
        <p:blipFill rotWithShape="1">
          <a:blip r:embed="rId3">
            <a:alphaModFix/>
          </a:blip>
          <a:srcRect b="0" l="0" r="0" t="0"/>
          <a:stretch/>
        </p:blipFill>
        <p:spPr>
          <a:xfrm>
            <a:off x="8295649" y="178006"/>
            <a:ext cx="648924" cy="362494"/>
          </a:xfrm>
          <a:prstGeom prst="rect">
            <a:avLst/>
          </a:prstGeom>
          <a:noFill/>
          <a:ln>
            <a:noFill/>
          </a:ln>
        </p:spPr>
      </p:pic>
      <p:sp>
        <p:nvSpPr>
          <p:cNvPr id="104" name="Google Shape;104;p27"/>
          <p:cNvSpPr/>
          <p:nvPr/>
        </p:nvSpPr>
        <p:spPr>
          <a:xfrm>
            <a:off x="0" y="144000"/>
            <a:ext cx="47400" cy="3573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27"/>
          <p:cNvSpPr txBox="1"/>
          <p:nvPr>
            <p:ph type="title"/>
          </p:nvPr>
        </p:nvSpPr>
        <p:spPr>
          <a:xfrm>
            <a:off x="104500" y="141850"/>
            <a:ext cx="6703800" cy="3573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2000"/>
              <a:buFont typeface="Montserrat"/>
              <a:buNone/>
              <a:defRPr b="1" i="0" sz="2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9pPr>
          </a:lstStyle>
          <a:p/>
        </p:txBody>
      </p:sp>
      <p:sp>
        <p:nvSpPr>
          <p:cNvPr id="106" name="Google Shape;106;p27"/>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Just Logo without Title">
  <p:cSld name="TITLE_AND_TWO_COLUMNS_2">
    <p:spTree>
      <p:nvGrpSpPr>
        <p:cNvPr id="107" name="Shape 107"/>
        <p:cNvGrpSpPr/>
        <p:nvPr/>
      </p:nvGrpSpPr>
      <p:grpSpPr>
        <a:xfrm>
          <a:off x="0" y="0"/>
          <a:ext cx="0" cy="0"/>
          <a:chOff x="0" y="0"/>
          <a:chExt cx="0" cy="0"/>
        </a:xfrm>
      </p:grpSpPr>
      <p:pic>
        <p:nvPicPr>
          <p:cNvPr descr="TTN Logo.png" id="108" name="Google Shape;108;p28"/>
          <p:cNvPicPr preferRelativeResize="0"/>
          <p:nvPr/>
        </p:nvPicPr>
        <p:blipFill rotWithShape="1">
          <a:blip r:embed="rId2">
            <a:alphaModFix/>
          </a:blip>
          <a:srcRect b="0" l="0" r="0" t="0"/>
          <a:stretch/>
        </p:blipFill>
        <p:spPr>
          <a:xfrm>
            <a:off x="8295649" y="178006"/>
            <a:ext cx="648924" cy="362494"/>
          </a:xfrm>
          <a:prstGeom prst="rect">
            <a:avLst/>
          </a:prstGeom>
          <a:noFill/>
          <a:ln>
            <a:noFill/>
          </a:ln>
        </p:spPr>
      </p:pic>
      <p:sp>
        <p:nvSpPr>
          <p:cNvPr id="109" name="Google Shape;109;p28"/>
          <p:cNvSpPr/>
          <p:nvPr/>
        </p:nvSpPr>
        <p:spPr>
          <a:xfrm>
            <a:off x="0" y="144000"/>
            <a:ext cx="47400" cy="3573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 name="Google Shape;110;p28"/>
          <p:cNvSpPr txBox="1"/>
          <p:nvPr>
            <p:ph type="title"/>
          </p:nvPr>
        </p:nvSpPr>
        <p:spPr>
          <a:xfrm>
            <a:off x="104500" y="141850"/>
            <a:ext cx="6703800" cy="3573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2000"/>
              <a:buFont typeface="Montserrat"/>
              <a:buNone/>
              <a:defRPr b="1" i="0" sz="2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9pPr>
          </a:lstStyle>
          <a:p/>
        </p:txBody>
      </p:sp>
      <p:sp>
        <p:nvSpPr>
          <p:cNvPr id="111" name="Google Shape;111;p28"/>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parator Slide">
  <p:cSld name="CUSTOM_6_1_1_1_1_1_1_1_2_1_2_1_1_1">
    <p:bg>
      <p:bgPr>
        <a:noFill/>
      </p:bgPr>
    </p:bg>
    <p:spTree>
      <p:nvGrpSpPr>
        <p:cNvPr id="112" name="Shape 112"/>
        <p:cNvGrpSpPr/>
        <p:nvPr/>
      </p:nvGrpSpPr>
      <p:grpSpPr>
        <a:xfrm>
          <a:off x="0" y="0"/>
          <a:ext cx="0" cy="0"/>
          <a:chOff x="0" y="0"/>
          <a:chExt cx="0" cy="0"/>
        </a:xfrm>
      </p:grpSpPr>
      <p:pic>
        <p:nvPicPr>
          <p:cNvPr id="113" name="Google Shape;113;p29"/>
          <p:cNvPicPr preferRelativeResize="0"/>
          <p:nvPr/>
        </p:nvPicPr>
        <p:blipFill rotWithShape="1">
          <a:blip r:embed="rId2">
            <a:alphaModFix/>
          </a:blip>
          <a:srcRect b="0" l="0" r="0" t="0"/>
          <a:stretch/>
        </p:blipFill>
        <p:spPr>
          <a:xfrm>
            <a:off x="0" y="-7476"/>
            <a:ext cx="9143956" cy="5143501"/>
          </a:xfrm>
          <a:prstGeom prst="rect">
            <a:avLst/>
          </a:prstGeom>
          <a:noFill/>
          <a:ln>
            <a:noFill/>
          </a:ln>
        </p:spPr>
      </p:pic>
      <p:pic>
        <p:nvPicPr>
          <p:cNvPr descr="TTN Logo.png" id="114" name="Google Shape;114;p29"/>
          <p:cNvPicPr preferRelativeResize="0"/>
          <p:nvPr/>
        </p:nvPicPr>
        <p:blipFill rotWithShape="1">
          <a:blip r:embed="rId3">
            <a:alphaModFix/>
          </a:blip>
          <a:srcRect b="0" l="0" r="0" t="0"/>
          <a:stretch/>
        </p:blipFill>
        <p:spPr>
          <a:xfrm>
            <a:off x="8295649" y="178006"/>
            <a:ext cx="648924" cy="362494"/>
          </a:xfrm>
          <a:prstGeom prst="rect">
            <a:avLst/>
          </a:prstGeom>
          <a:noFill/>
          <a:ln>
            <a:noFill/>
          </a:ln>
        </p:spPr>
      </p:pic>
      <p:sp>
        <p:nvSpPr>
          <p:cNvPr id="115" name="Google Shape;115;p29"/>
          <p:cNvSpPr/>
          <p:nvPr/>
        </p:nvSpPr>
        <p:spPr>
          <a:xfrm>
            <a:off x="3929500" y="2179825"/>
            <a:ext cx="559800" cy="5598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 name="Google Shape;116;p29"/>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Slide">
  <p:cSld name="CUSTOM_6_1_1_1_1_1_1_1_2_1_2_1">
    <p:bg>
      <p:bgPr>
        <a:noFill/>
      </p:bgPr>
    </p:bg>
    <p:spTree>
      <p:nvGrpSpPr>
        <p:cNvPr id="117" name="Shape 117"/>
        <p:cNvGrpSpPr/>
        <p:nvPr/>
      </p:nvGrpSpPr>
      <p:grpSpPr>
        <a:xfrm>
          <a:off x="0" y="0"/>
          <a:ext cx="0" cy="0"/>
          <a:chOff x="0" y="0"/>
          <a:chExt cx="0" cy="0"/>
        </a:xfrm>
      </p:grpSpPr>
      <p:pic>
        <p:nvPicPr>
          <p:cNvPr id="118" name="Google Shape;118;p30"/>
          <p:cNvPicPr preferRelativeResize="0"/>
          <p:nvPr/>
        </p:nvPicPr>
        <p:blipFill rotWithShape="1">
          <a:blip r:embed="rId2">
            <a:alphaModFix/>
          </a:blip>
          <a:srcRect b="2518" l="41915" r="12789" t="6876"/>
          <a:stretch/>
        </p:blipFill>
        <p:spPr>
          <a:xfrm>
            <a:off x="5286150" y="0"/>
            <a:ext cx="3857848" cy="5143501"/>
          </a:xfrm>
          <a:prstGeom prst="rect">
            <a:avLst/>
          </a:prstGeom>
          <a:noFill/>
          <a:ln>
            <a:noFill/>
          </a:ln>
        </p:spPr>
      </p:pic>
      <p:sp>
        <p:nvSpPr>
          <p:cNvPr id="119" name="Google Shape;119;p30"/>
          <p:cNvSpPr/>
          <p:nvPr/>
        </p:nvSpPr>
        <p:spPr>
          <a:xfrm>
            <a:off x="0" y="-25"/>
            <a:ext cx="6464700" cy="5143500"/>
          </a:xfrm>
          <a:prstGeom prst="snip1Rect">
            <a:avLst>
              <a:gd fmla="val 18290" name="adj"/>
            </a:avLst>
          </a:prstGeom>
          <a:solidFill>
            <a:schemeClr val="l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20" name="Google Shape;120;p30"/>
          <p:cNvCxnSpPr/>
          <p:nvPr/>
        </p:nvCxnSpPr>
        <p:spPr>
          <a:xfrm>
            <a:off x="6406775" y="3956400"/>
            <a:ext cx="0" cy="1187100"/>
          </a:xfrm>
          <a:prstGeom prst="straightConnector1">
            <a:avLst/>
          </a:prstGeom>
          <a:noFill/>
          <a:ln cap="flat" cmpd="sng" w="114300">
            <a:solidFill>
              <a:schemeClr val="accent3"/>
            </a:solidFill>
            <a:prstDash val="solid"/>
            <a:round/>
            <a:headEnd len="sm" w="sm" type="none"/>
            <a:tailEnd len="sm" w="sm" type="none"/>
          </a:ln>
        </p:spPr>
      </p:cxnSp>
      <p:pic>
        <p:nvPicPr>
          <p:cNvPr id="121" name="Google Shape;121;p30"/>
          <p:cNvPicPr preferRelativeResize="0"/>
          <p:nvPr/>
        </p:nvPicPr>
        <p:blipFill rotWithShape="1">
          <a:blip r:embed="rId3">
            <a:alphaModFix/>
          </a:blip>
          <a:srcRect b="56880" l="299" r="0" t="4"/>
          <a:stretch/>
        </p:blipFill>
        <p:spPr>
          <a:xfrm>
            <a:off x="-7475" y="5125600"/>
            <a:ext cx="9151474" cy="17899"/>
          </a:xfrm>
          <a:prstGeom prst="rect">
            <a:avLst/>
          </a:prstGeom>
          <a:noFill/>
          <a:ln>
            <a:noFill/>
          </a:ln>
        </p:spPr>
      </p:pic>
      <p:pic>
        <p:nvPicPr>
          <p:cNvPr id="122" name="Google Shape;122;p30"/>
          <p:cNvPicPr preferRelativeResize="0"/>
          <p:nvPr/>
        </p:nvPicPr>
        <p:blipFill rotWithShape="1">
          <a:blip r:embed="rId4">
            <a:alphaModFix/>
          </a:blip>
          <a:srcRect b="3746" l="0" r="0" t="3737"/>
          <a:stretch/>
        </p:blipFill>
        <p:spPr>
          <a:xfrm>
            <a:off x="5628871" y="4764214"/>
            <a:ext cx="527963" cy="207109"/>
          </a:xfrm>
          <a:prstGeom prst="rect">
            <a:avLst/>
          </a:prstGeom>
          <a:noFill/>
          <a:ln>
            <a:noFill/>
          </a:ln>
        </p:spPr>
      </p:pic>
      <p:pic>
        <p:nvPicPr>
          <p:cNvPr id="123" name="Google Shape;123;p30"/>
          <p:cNvPicPr preferRelativeResize="0"/>
          <p:nvPr/>
        </p:nvPicPr>
        <p:blipFill rotWithShape="1">
          <a:blip r:embed="rId5">
            <a:alphaModFix/>
          </a:blip>
          <a:srcRect b="0" l="0" r="0" t="0"/>
          <a:stretch/>
        </p:blipFill>
        <p:spPr>
          <a:xfrm>
            <a:off x="4492492" y="4767423"/>
            <a:ext cx="1005406" cy="200690"/>
          </a:xfrm>
          <a:prstGeom prst="rect">
            <a:avLst/>
          </a:prstGeom>
          <a:noFill/>
          <a:ln>
            <a:noFill/>
          </a:ln>
        </p:spPr>
      </p:pic>
      <p:sp>
        <p:nvSpPr>
          <p:cNvPr id="124" name="Google Shape;124;p30"/>
          <p:cNvSpPr txBox="1"/>
          <p:nvPr/>
        </p:nvSpPr>
        <p:spPr>
          <a:xfrm>
            <a:off x="160663" y="4752390"/>
            <a:ext cx="1432800" cy="230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800"/>
              <a:buFont typeface="Arial"/>
              <a:buNone/>
            </a:pPr>
            <a:r>
              <a:rPr b="0" i="0" lang="en" sz="800" u="none" cap="none" strike="noStrike">
                <a:solidFill>
                  <a:srgbClr val="000000"/>
                </a:solidFill>
                <a:latin typeface="Montserrat"/>
                <a:ea typeface="Montserrat"/>
                <a:cs typeface="Montserrat"/>
                <a:sym typeface="Montserrat"/>
              </a:rPr>
              <a:t>Proudly recognized by</a:t>
            </a:r>
            <a:endParaRPr b="0" i="0" sz="800" u="none" cap="none" strike="noStrike">
              <a:solidFill>
                <a:srgbClr val="000000"/>
              </a:solidFill>
              <a:latin typeface="Montserrat"/>
              <a:ea typeface="Montserrat"/>
              <a:cs typeface="Montserrat"/>
              <a:sym typeface="Montserrat"/>
            </a:endParaRPr>
          </a:p>
        </p:txBody>
      </p:sp>
      <p:cxnSp>
        <p:nvCxnSpPr>
          <p:cNvPr id="125" name="Google Shape;125;p30"/>
          <p:cNvCxnSpPr/>
          <p:nvPr/>
        </p:nvCxnSpPr>
        <p:spPr>
          <a:xfrm>
            <a:off x="1434913" y="4877373"/>
            <a:ext cx="329100" cy="0"/>
          </a:xfrm>
          <a:prstGeom prst="straightConnector1">
            <a:avLst/>
          </a:prstGeom>
          <a:noFill/>
          <a:ln cap="flat" cmpd="sng" w="9525">
            <a:solidFill>
              <a:srgbClr val="D41883"/>
            </a:solidFill>
            <a:prstDash val="solid"/>
            <a:round/>
            <a:headEnd len="sm" w="sm" type="none"/>
            <a:tailEnd len="med" w="med" type="oval"/>
          </a:ln>
        </p:spPr>
      </p:cxnSp>
      <p:cxnSp>
        <p:nvCxnSpPr>
          <p:cNvPr id="126" name="Google Shape;126;p30"/>
          <p:cNvCxnSpPr/>
          <p:nvPr/>
        </p:nvCxnSpPr>
        <p:spPr>
          <a:xfrm>
            <a:off x="2619072" y="4811830"/>
            <a:ext cx="0" cy="158700"/>
          </a:xfrm>
          <a:prstGeom prst="straightConnector1">
            <a:avLst/>
          </a:prstGeom>
          <a:noFill/>
          <a:ln cap="flat" cmpd="sng" w="9525">
            <a:solidFill>
              <a:srgbClr val="999999"/>
            </a:solidFill>
            <a:prstDash val="dot"/>
            <a:round/>
            <a:headEnd len="sm" w="sm" type="none"/>
            <a:tailEnd len="sm" w="sm" type="none"/>
          </a:ln>
        </p:spPr>
      </p:cxnSp>
      <p:pic>
        <p:nvPicPr>
          <p:cNvPr id="127" name="Google Shape;127;p30"/>
          <p:cNvPicPr preferRelativeResize="0"/>
          <p:nvPr/>
        </p:nvPicPr>
        <p:blipFill rotWithShape="1">
          <a:blip r:embed="rId6">
            <a:alphaModFix/>
          </a:blip>
          <a:srcRect b="0" l="0" r="0" t="0"/>
          <a:stretch/>
        </p:blipFill>
        <p:spPr>
          <a:xfrm>
            <a:off x="3582794" y="4773820"/>
            <a:ext cx="772999" cy="207102"/>
          </a:xfrm>
          <a:prstGeom prst="rect">
            <a:avLst/>
          </a:prstGeom>
          <a:noFill/>
          <a:ln>
            <a:noFill/>
          </a:ln>
        </p:spPr>
      </p:pic>
      <p:cxnSp>
        <p:nvCxnSpPr>
          <p:cNvPr id="128" name="Google Shape;128;p30"/>
          <p:cNvCxnSpPr/>
          <p:nvPr/>
        </p:nvCxnSpPr>
        <p:spPr>
          <a:xfrm>
            <a:off x="3524628" y="4805984"/>
            <a:ext cx="0" cy="158700"/>
          </a:xfrm>
          <a:prstGeom prst="straightConnector1">
            <a:avLst/>
          </a:prstGeom>
          <a:noFill/>
          <a:ln cap="flat" cmpd="sng" w="9525">
            <a:solidFill>
              <a:srgbClr val="999999"/>
            </a:solidFill>
            <a:prstDash val="dot"/>
            <a:round/>
            <a:headEnd len="sm" w="sm" type="none"/>
            <a:tailEnd len="sm" w="sm" type="none"/>
          </a:ln>
        </p:spPr>
      </p:cxnSp>
      <p:cxnSp>
        <p:nvCxnSpPr>
          <p:cNvPr id="129" name="Google Shape;129;p30"/>
          <p:cNvCxnSpPr/>
          <p:nvPr/>
        </p:nvCxnSpPr>
        <p:spPr>
          <a:xfrm>
            <a:off x="4413966" y="4811830"/>
            <a:ext cx="0" cy="158700"/>
          </a:xfrm>
          <a:prstGeom prst="straightConnector1">
            <a:avLst/>
          </a:prstGeom>
          <a:noFill/>
          <a:ln cap="flat" cmpd="sng" w="9525">
            <a:solidFill>
              <a:srgbClr val="999999"/>
            </a:solidFill>
            <a:prstDash val="dot"/>
            <a:round/>
            <a:headEnd len="sm" w="sm" type="none"/>
            <a:tailEnd len="sm" w="sm" type="none"/>
          </a:ln>
        </p:spPr>
      </p:cxnSp>
      <p:cxnSp>
        <p:nvCxnSpPr>
          <p:cNvPr id="130" name="Google Shape;130;p30"/>
          <p:cNvCxnSpPr/>
          <p:nvPr/>
        </p:nvCxnSpPr>
        <p:spPr>
          <a:xfrm>
            <a:off x="5542956" y="4811830"/>
            <a:ext cx="0" cy="158700"/>
          </a:xfrm>
          <a:prstGeom prst="straightConnector1">
            <a:avLst/>
          </a:prstGeom>
          <a:noFill/>
          <a:ln cap="flat" cmpd="sng" w="9525">
            <a:solidFill>
              <a:srgbClr val="999999"/>
            </a:solidFill>
            <a:prstDash val="dot"/>
            <a:round/>
            <a:headEnd len="sm" w="sm" type="none"/>
            <a:tailEnd len="sm" w="sm" type="none"/>
          </a:ln>
        </p:spPr>
      </p:cxnSp>
      <p:pic>
        <p:nvPicPr>
          <p:cNvPr id="131" name="Google Shape;131;p30"/>
          <p:cNvPicPr preferRelativeResize="0"/>
          <p:nvPr/>
        </p:nvPicPr>
        <p:blipFill rotWithShape="1">
          <a:blip r:embed="rId7">
            <a:alphaModFix/>
          </a:blip>
          <a:srcRect b="0" l="0" r="0" t="0"/>
          <a:stretch/>
        </p:blipFill>
        <p:spPr>
          <a:xfrm>
            <a:off x="1835298" y="4767421"/>
            <a:ext cx="711135" cy="200693"/>
          </a:xfrm>
          <a:prstGeom prst="rect">
            <a:avLst/>
          </a:prstGeom>
          <a:noFill/>
          <a:ln>
            <a:noFill/>
          </a:ln>
        </p:spPr>
      </p:pic>
      <p:pic>
        <p:nvPicPr>
          <p:cNvPr id="132" name="Google Shape;132;p30"/>
          <p:cNvPicPr preferRelativeResize="0"/>
          <p:nvPr/>
        </p:nvPicPr>
        <p:blipFill rotWithShape="1">
          <a:blip r:embed="rId8">
            <a:alphaModFix/>
          </a:blip>
          <a:srcRect b="0" l="0" r="0" t="0"/>
          <a:stretch/>
        </p:blipFill>
        <p:spPr>
          <a:xfrm>
            <a:off x="2709573" y="4788445"/>
            <a:ext cx="730426" cy="158646"/>
          </a:xfrm>
          <a:prstGeom prst="rect">
            <a:avLst/>
          </a:prstGeom>
          <a:noFill/>
          <a:ln>
            <a:noFill/>
          </a:ln>
        </p:spPr>
      </p:pic>
      <p:pic>
        <p:nvPicPr>
          <p:cNvPr id="133" name="Google Shape;133;p30"/>
          <p:cNvPicPr preferRelativeResize="0"/>
          <p:nvPr/>
        </p:nvPicPr>
        <p:blipFill rotWithShape="1">
          <a:blip r:embed="rId9">
            <a:alphaModFix/>
          </a:blip>
          <a:srcRect b="0" l="0" r="0" t="0"/>
          <a:stretch/>
        </p:blipFill>
        <p:spPr>
          <a:xfrm>
            <a:off x="1238250" y="271780"/>
            <a:ext cx="1380825" cy="706105"/>
          </a:xfrm>
          <a:prstGeom prst="rect">
            <a:avLst/>
          </a:prstGeom>
          <a:noFill/>
          <a:ln>
            <a:noFill/>
          </a:ln>
        </p:spPr>
      </p:pic>
      <p:pic>
        <p:nvPicPr>
          <p:cNvPr id="134" name="Google Shape;134;p30"/>
          <p:cNvPicPr preferRelativeResize="0"/>
          <p:nvPr/>
        </p:nvPicPr>
        <p:blipFill rotWithShape="1">
          <a:blip r:embed="rId10">
            <a:alphaModFix/>
          </a:blip>
          <a:srcRect b="-10" l="-6920" r="-6909" t="10"/>
          <a:stretch/>
        </p:blipFill>
        <p:spPr>
          <a:xfrm>
            <a:off x="190536" y="188515"/>
            <a:ext cx="941501" cy="1410498"/>
          </a:xfrm>
          <a:prstGeom prst="rect">
            <a:avLst/>
          </a:prstGeom>
          <a:noFill/>
          <a:ln>
            <a:noFill/>
          </a:ln>
        </p:spPr>
      </p:pic>
      <p:sp>
        <p:nvSpPr>
          <p:cNvPr id="135" name="Google Shape;135;p30"/>
          <p:cNvSpPr txBox="1"/>
          <p:nvPr>
            <p:ph type="title"/>
          </p:nvPr>
        </p:nvSpPr>
        <p:spPr>
          <a:xfrm>
            <a:off x="283675" y="2500825"/>
            <a:ext cx="5466600" cy="11346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chemeClr val="accent1"/>
              </a:buClr>
              <a:buSzPts val="3700"/>
              <a:buFont typeface="Montserrat"/>
              <a:buNone/>
              <a:defRPr b="1" i="0" sz="3700" u="none" cap="none" strike="noStrike">
                <a:solidFill>
                  <a:schemeClr val="accent1"/>
                </a:solidFill>
                <a:latin typeface="Montserrat"/>
                <a:ea typeface="Montserrat"/>
                <a:cs typeface="Montserrat"/>
                <a:sym typeface="Montserrat"/>
              </a:defRPr>
            </a:lvl1pPr>
            <a:lvl2pPr lvl="1" marR="0" rtl="0" algn="l">
              <a:lnSpc>
                <a:spcPct val="100000"/>
              </a:lnSpc>
              <a:spcBef>
                <a:spcPts val="0"/>
              </a:spcBef>
              <a:spcAft>
                <a:spcPts val="0"/>
              </a:spcAft>
              <a:buClr>
                <a:schemeClr val="accent1"/>
              </a:buClr>
              <a:buSzPts val="3700"/>
              <a:buFont typeface="Montserrat"/>
              <a:buNone/>
              <a:defRPr b="1" i="0" sz="3700" u="none" cap="none" strike="noStrike">
                <a:solidFill>
                  <a:schemeClr val="accent1"/>
                </a:solidFill>
                <a:latin typeface="Montserrat"/>
                <a:ea typeface="Montserrat"/>
                <a:cs typeface="Montserrat"/>
                <a:sym typeface="Montserrat"/>
              </a:defRPr>
            </a:lvl2pPr>
            <a:lvl3pPr lvl="2" marR="0" rtl="0" algn="l">
              <a:lnSpc>
                <a:spcPct val="100000"/>
              </a:lnSpc>
              <a:spcBef>
                <a:spcPts val="0"/>
              </a:spcBef>
              <a:spcAft>
                <a:spcPts val="0"/>
              </a:spcAft>
              <a:buClr>
                <a:schemeClr val="accent1"/>
              </a:buClr>
              <a:buSzPts val="3700"/>
              <a:buFont typeface="Montserrat"/>
              <a:buNone/>
              <a:defRPr b="1" i="0" sz="3700" u="none" cap="none" strike="noStrike">
                <a:solidFill>
                  <a:schemeClr val="accent1"/>
                </a:solidFill>
                <a:latin typeface="Montserrat"/>
                <a:ea typeface="Montserrat"/>
                <a:cs typeface="Montserrat"/>
                <a:sym typeface="Montserrat"/>
              </a:defRPr>
            </a:lvl3pPr>
            <a:lvl4pPr lvl="3" marR="0" rtl="0" algn="l">
              <a:lnSpc>
                <a:spcPct val="100000"/>
              </a:lnSpc>
              <a:spcBef>
                <a:spcPts val="0"/>
              </a:spcBef>
              <a:spcAft>
                <a:spcPts val="0"/>
              </a:spcAft>
              <a:buClr>
                <a:schemeClr val="accent1"/>
              </a:buClr>
              <a:buSzPts val="3700"/>
              <a:buFont typeface="Montserrat"/>
              <a:buNone/>
              <a:defRPr b="1" i="0" sz="3700" u="none" cap="none" strike="noStrike">
                <a:solidFill>
                  <a:schemeClr val="accent1"/>
                </a:solidFill>
                <a:latin typeface="Montserrat"/>
                <a:ea typeface="Montserrat"/>
                <a:cs typeface="Montserrat"/>
                <a:sym typeface="Montserrat"/>
              </a:defRPr>
            </a:lvl4pPr>
            <a:lvl5pPr lvl="4" marR="0" rtl="0" algn="l">
              <a:lnSpc>
                <a:spcPct val="100000"/>
              </a:lnSpc>
              <a:spcBef>
                <a:spcPts val="0"/>
              </a:spcBef>
              <a:spcAft>
                <a:spcPts val="0"/>
              </a:spcAft>
              <a:buClr>
                <a:schemeClr val="accent1"/>
              </a:buClr>
              <a:buSzPts val="3700"/>
              <a:buFont typeface="Montserrat"/>
              <a:buNone/>
              <a:defRPr b="1" i="0" sz="3700" u="none" cap="none" strike="noStrike">
                <a:solidFill>
                  <a:schemeClr val="accent1"/>
                </a:solidFill>
                <a:latin typeface="Montserrat"/>
                <a:ea typeface="Montserrat"/>
                <a:cs typeface="Montserrat"/>
                <a:sym typeface="Montserrat"/>
              </a:defRPr>
            </a:lvl5pPr>
            <a:lvl6pPr lvl="5" marR="0" rtl="0" algn="l">
              <a:lnSpc>
                <a:spcPct val="100000"/>
              </a:lnSpc>
              <a:spcBef>
                <a:spcPts val="0"/>
              </a:spcBef>
              <a:spcAft>
                <a:spcPts val="0"/>
              </a:spcAft>
              <a:buClr>
                <a:schemeClr val="accent1"/>
              </a:buClr>
              <a:buSzPts val="3700"/>
              <a:buFont typeface="Montserrat"/>
              <a:buNone/>
              <a:defRPr b="1" i="0" sz="3700" u="none" cap="none" strike="noStrike">
                <a:solidFill>
                  <a:schemeClr val="accent1"/>
                </a:solidFill>
                <a:latin typeface="Montserrat"/>
                <a:ea typeface="Montserrat"/>
                <a:cs typeface="Montserrat"/>
                <a:sym typeface="Montserrat"/>
              </a:defRPr>
            </a:lvl6pPr>
            <a:lvl7pPr lvl="6" marR="0" rtl="0" algn="l">
              <a:lnSpc>
                <a:spcPct val="100000"/>
              </a:lnSpc>
              <a:spcBef>
                <a:spcPts val="0"/>
              </a:spcBef>
              <a:spcAft>
                <a:spcPts val="0"/>
              </a:spcAft>
              <a:buClr>
                <a:schemeClr val="accent1"/>
              </a:buClr>
              <a:buSzPts val="3700"/>
              <a:buFont typeface="Montserrat"/>
              <a:buNone/>
              <a:defRPr b="1" i="0" sz="3700" u="none" cap="none" strike="noStrike">
                <a:solidFill>
                  <a:schemeClr val="accent1"/>
                </a:solidFill>
                <a:latin typeface="Montserrat"/>
                <a:ea typeface="Montserrat"/>
                <a:cs typeface="Montserrat"/>
                <a:sym typeface="Montserrat"/>
              </a:defRPr>
            </a:lvl7pPr>
            <a:lvl8pPr lvl="7" marR="0" rtl="0" algn="l">
              <a:lnSpc>
                <a:spcPct val="100000"/>
              </a:lnSpc>
              <a:spcBef>
                <a:spcPts val="0"/>
              </a:spcBef>
              <a:spcAft>
                <a:spcPts val="0"/>
              </a:spcAft>
              <a:buClr>
                <a:schemeClr val="accent1"/>
              </a:buClr>
              <a:buSzPts val="3700"/>
              <a:buFont typeface="Montserrat"/>
              <a:buNone/>
              <a:defRPr b="1" i="0" sz="3700" u="none" cap="none" strike="noStrike">
                <a:solidFill>
                  <a:schemeClr val="accent1"/>
                </a:solidFill>
                <a:latin typeface="Montserrat"/>
                <a:ea typeface="Montserrat"/>
                <a:cs typeface="Montserrat"/>
                <a:sym typeface="Montserrat"/>
              </a:defRPr>
            </a:lvl8pPr>
            <a:lvl9pPr lvl="8" marR="0" rtl="0" algn="l">
              <a:lnSpc>
                <a:spcPct val="100000"/>
              </a:lnSpc>
              <a:spcBef>
                <a:spcPts val="0"/>
              </a:spcBef>
              <a:spcAft>
                <a:spcPts val="0"/>
              </a:spcAft>
              <a:buClr>
                <a:schemeClr val="accent1"/>
              </a:buClr>
              <a:buSzPts val="3700"/>
              <a:buFont typeface="Montserrat"/>
              <a:buNone/>
              <a:defRPr b="1" i="0" sz="3700" u="none" cap="none" strike="noStrike">
                <a:solidFill>
                  <a:schemeClr val="accent1"/>
                </a:solidFill>
                <a:latin typeface="Montserrat"/>
                <a:ea typeface="Montserrat"/>
                <a:cs typeface="Montserrat"/>
                <a:sym typeface="Montserrat"/>
              </a:defRPr>
            </a:lvl9pPr>
          </a:lstStyle>
          <a:p/>
        </p:txBody>
      </p:sp>
      <p:sp>
        <p:nvSpPr>
          <p:cNvPr id="136" name="Google Shape;136;p30"/>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Montserrat"/>
                <a:ea typeface="Montserrat"/>
                <a:cs typeface="Montserrat"/>
                <a:sym typeface="Montserrat"/>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Montserrat"/>
                <a:ea typeface="Montserrat"/>
                <a:cs typeface="Montserrat"/>
                <a:sym typeface="Montserrat"/>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Montserrat"/>
                <a:ea typeface="Montserrat"/>
                <a:cs typeface="Montserrat"/>
                <a:sym typeface="Montserrat"/>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Montserrat"/>
                <a:ea typeface="Montserrat"/>
                <a:cs typeface="Montserrat"/>
                <a:sym typeface="Montserrat"/>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Montserrat"/>
                <a:ea typeface="Montserrat"/>
                <a:cs typeface="Montserrat"/>
                <a:sym typeface="Montserrat"/>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Montserrat"/>
                <a:ea typeface="Montserrat"/>
                <a:cs typeface="Montserrat"/>
                <a:sym typeface="Montserrat"/>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Montserrat"/>
                <a:ea typeface="Montserrat"/>
                <a:cs typeface="Montserrat"/>
                <a:sym typeface="Montserrat"/>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Montserrat"/>
                <a:ea typeface="Montserrat"/>
                <a:cs typeface="Montserrat"/>
                <a:sym typeface="Montserrat"/>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p:cSld name="CUSTOM">
    <p:spTree>
      <p:nvGrpSpPr>
        <p:cNvPr id="137" name="Shape 137"/>
        <p:cNvGrpSpPr/>
        <p:nvPr/>
      </p:nvGrpSpPr>
      <p:grpSpPr>
        <a:xfrm>
          <a:off x="0" y="0"/>
          <a:ext cx="0" cy="0"/>
          <a:chOff x="0" y="0"/>
          <a:chExt cx="0" cy="0"/>
        </a:xfrm>
      </p:grpSpPr>
      <p:sp>
        <p:nvSpPr>
          <p:cNvPr id="138" name="Google Shape;138;p31"/>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CUSTOM_1">
    <p:spTree>
      <p:nvGrpSpPr>
        <p:cNvPr id="139" name="Shape 139"/>
        <p:cNvGrpSpPr/>
        <p:nvPr/>
      </p:nvGrpSpPr>
      <p:grpSpPr>
        <a:xfrm>
          <a:off x="0" y="0"/>
          <a:ext cx="0" cy="0"/>
          <a:chOff x="0" y="0"/>
          <a:chExt cx="0" cy="0"/>
        </a:xfrm>
      </p:grpSpPr>
      <p:pic>
        <p:nvPicPr>
          <p:cNvPr id="140" name="Google Shape;140;p32"/>
          <p:cNvPicPr preferRelativeResize="0"/>
          <p:nvPr/>
        </p:nvPicPr>
        <p:blipFill rotWithShape="1">
          <a:blip r:embed="rId2">
            <a:alphaModFix/>
          </a:blip>
          <a:srcRect b="0" l="0" r="0" t="0"/>
          <a:stretch/>
        </p:blipFill>
        <p:spPr>
          <a:xfrm rot="10800000">
            <a:off x="-12" y="0"/>
            <a:ext cx="3890275" cy="5143501"/>
          </a:xfrm>
          <a:prstGeom prst="rect">
            <a:avLst/>
          </a:prstGeom>
          <a:noFill/>
          <a:ln>
            <a:noFill/>
          </a:ln>
        </p:spPr>
      </p:pic>
      <p:pic>
        <p:nvPicPr>
          <p:cNvPr descr="TTN Logo.png" id="141" name="Google Shape;141;p32"/>
          <p:cNvPicPr preferRelativeResize="0"/>
          <p:nvPr/>
        </p:nvPicPr>
        <p:blipFill rotWithShape="1">
          <a:blip r:embed="rId3">
            <a:alphaModFix/>
          </a:blip>
          <a:srcRect b="0" l="0" r="0" t="0"/>
          <a:stretch/>
        </p:blipFill>
        <p:spPr>
          <a:xfrm>
            <a:off x="8295649" y="178006"/>
            <a:ext cx="648924" cy="362494"/>
          </a:xfrm>
          <a:prstGeom prst="rect">
            <a:avLst/>
          </a:prstGeom>
          <a:noFill/>
          <a:ln>
            <a:noFill/>
          </a:ln>
        </p:spPr>
      </p:pic>
      <p:sp>
        <p:nvSpPr>
          <p:cNvPr id="142" name="Google Shape;142;p32"/>
          <p:cNvSpPr/>
          <p:nvPr/>
        </p:nvSpPr>
        <p:spPr>
          <a:xfrm>
            <a:off x="0" y="144000"/>
            <a:ext cx="47400" cy="3573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 name="Google Shape;143;p32"/>
          <p:cNvSpPr txBox="1"/>
          <p:nvPr>
            <p:ph type="title"/>
          </p:nvPr>
        </p:nvSpPr>
        <p:spPr>
          <a:xfrm>
            <a:off x="104500" y="141850"/>
            <a:ext cx="6703800" cy="3573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2000"/>
              <a:buFont typeface="Montserrat"/>
              <a:buNone/>
              <a:defRPr b="1" i="0" sz="2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9pPr>
          </a:lstStyle>
          <a:p/>
        </p:txBody>
      </p:sp>
      <p:sp>
        <p:nvSpPr>
          <p:cNvPr id="144" name="Google Shape;144;p32"/>
          <p:cNvSpPr/>
          <p:nvPr/>
        </p:nvSpPr>
        <p:spPr>
          <a:xfrm>
            <a:off x="1655737" y="1128413"/>
            <a:ext cx="3760800" cy="384600"/>
          </a:xfrm>
          <a:prstGeom prst="snip1Rect">
            <a:avLst>
              <a:gd fmla="val 35537" name="adj"/>
            </a:avLst>
          </a:prstGeom>
          <a:solidFill>
            <a:srgbClr val="FFFFFF"/>
          </a:solidFill>
          <a:ln cap="flat" cmpd="sng" w="9525">
            <a:solidFill>
              <a:schemeClr val="lt2"/>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ctr" bIns="91425" lIns="91425" spcFirstLastPara="1" rIns="91425" wrap="square" tIns="91425">
            <a:noAutofit/>
          </a:bodyPr>
          <a:lstStyle/>
          <a:p>
            <a:pPr indent="0" lvl="0" marL="457200" marR="0" rtl="0" algn="l">
              <a:lnSpc>
                <a:spcPct val="115000"/>
              </a:lnSpc>
              <a:spcBef>
                <a:spcPts val="0"/>
              </a:spcBef>
              <a:spcAft>
                <a:spcPts val="0"/>
              </a:spcAft>
              <a:buClr>
                <a:srgbClr val="000000"/>
              </a:buClr>
              <a:buSzPts val="1000"/>
              <a:buFont typeface="Arial"/>
              <a:buNone/>
            </a:pPr>
            <a:r>
              <a:t/>
            </a:r>
            <a:endParaRPr b="0" i="0" sz="1000" u="none" cap="none" strike="noStrike">
              <a:solidFill>
                <a:schemeClr val="dk1"/>
              </a:solidFill>
              <a:latin typeface="Montserrat"/>
              <a:ea typeface="Montserrat"/>
              <a:cs typeface="Montserrat"/>
              <a:sym typeface="Montserrat"/>
            </a:endParaRPr>
          </a:p>
        </p:txBody>
      </p:sp>
      <p:sp>
        <p:nvSpPr>
          <p:cNvPr id="145" name="Google Shape;145;p32"/>
          <p:cNvSpPr/>
          <p:nvPr/>
        </p:nvSpPr>
        <p:spPr>
          <a:xfrm>
            <a:off x="1655737" y="1707948"/>
            <a:ext cx="3760800" cy="384600"/>
          </a:xfrm>
          <a:prstGeom prst="snip1Rect">
            <a:avLst>
              <a:gd fmla="val 35537" name="adj"/>
            </a:avLst>
          </a:prstGeom>
          <a:solidFill>
            <a:srgbClr val="FFFFFF"/>
          </a:solidFill>
          <a:ln cap="flat" cmpd="sng" w="9525">
            <a:solidFill>
              <a:schemeClr val="lt2"/>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ctr" bIns="91425" lIns="91425" spcFirstLastPara="1" rIns="91425" wrap="square" tIns="91425">
            <a:noAutofit/>
          </a:bodyPr>
          <a:lstStyle/>
          <a:p>
            <a:pPr indent="0" lvl="0" marL="457200" marR="0" rtl="0" algn="l">
              <a:lnSpc>
                <a:spcPct val="115000"/>
              </a:lnSpc>
              <a:spcBef>
                <a:spcPts val="0"/>
              </a:spcBef>
              <a:spcAft>
                <a:spcPts val="0"/>
              </a:spcAft>
              <a:buClr>
                <a:srgbClr val="000000"/>
              </a:buClr>
              <a:buSzPts val="1000"/>
              <a:buFont typeface="Arial"/>
              <a:buNone/>
            </a:pPr>
            <a:r>
              <a:t/>
            </a:r>
            <a:endParaRPr b="1" i="0" sz="1000" u="none" cap="none" strike="noStrike">
              <a:solidFill>
                <a:schemeClr val="accent1"/>
              </a:solidFill>
              <a:latin typeface="Montserrat"/>
              <a:ea typeface="Montserrat"/>
              <a:cs typeface="Montserrat"/>
              <a:sym typeface="Montserrat"/>
            </a:endParaRPr>
          </a:p>
        </p:txBody>
      </p:sp>
      <p:sp>
        <p:nvSpPr>
          <p:cNvPr id="146" name="Google Shape;146;p32"/>
          <p:cNvSpPr/>
          <p:nvPr/>
        </p:nvSpPr>
        <p:spPr>
          <a:xfrm>
            <a:off x="1655737" y="2287483"/>
            <a:ext cx="3760800" cy="384600"/>
          </a:xfrm>
          <a:prstGeom prst="snip1Rect">
            <a:avLst>
              <a:gd fmla="val 35537" name="adj"/>
            </a:avLst>
          </a:prstGeom>
          <a:solidFill>
            <a:srgbClr val="FFFFFF"/>
          </a:solidFill>
          <a:ln cap="flat" cmpd="sng" w="9525">
            <a:solidFill>
              <a:schemeClr val="lt2"/>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ctr" bIns="91425" lIns="91425" spcFirstLastPara="1" rIns="91425" wrap="square" tIns="91425">
            <a:noAutofit/>
          </a:bodyPr>
          <a:lstStyle/>
          <a:p>
            <a:pPr indent="0" lvl="0" marL="457200" marR="0" rtl="0" algn="l">
              <a:lnSpc>
                <a:spcPct val="115000"/>
              </a:lnSpc>
              <a:spcBef>
                <a:spcPts val="0"/>
              </a:spcBef>
              <a:spcAft>
                <a:spcPts val="0"/>
              </a:spcAft>
              <a:buClr>
                <a:schemeClr val="dk1"/>
              </a:buClr>
              <a:buSzPts val="1100"/>
              <a:buFont typeface="Arial"/>
              <a:buNone/>
            </a:pPr>
            <a:r>
              <a:t/>
            </a:r>
            <a:endParaRPr b="0" i="0" sz="1000" u="none" cap="none" strike="noStrike">
              <a:solidFill>
                <a:schemeClr val="dk1"/>
              </a:solidFill>
              <a:latin typeface="Montserrat"/>
              <a:ea typeface="Montserrat"/>
              <a:cs typeface="Montserrat"/>
              <a:sym typeface="Montserrat"/>
            </a:endParaRPr>
          </a:p>
        </p:txBody>
      </p:sp>
      <p:sp>
        <p:nvSpPr>
          <p:cNvPr id="147" name="Google Shape;147;p32"/>
          <p:cNvSpPr/>
          <p:nvPr/>
        </p:nvSpPr>
        <p:spPr>
          <a:xfrm>
            <a:off x="1655737" y="2867018"/>
            <a:ext cx="3760800" cy="384600"/>
          </a:xfrm>
          <a:prstGeom prst="snip1Rect">
            <a:avLst>
              <a:gd fmla="val 35537" name="adj"/>
            </a:avLst>
          </a:prstGeom>
          <a:solidFill>
            <a:srgbClr val="FFFFFF"/>
          </a:solidFill>
          <a:ln cap="flat" cmpd="sng" w="9525">
            <a:solidFill>
              <a:schemeClr val="lt2"/>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ctr" bIns="91425" lIns="91425" spcFirstLastPara="1" rIns="91425" wrap="square" tIns="91425">
            <a:noAutofit/>
          </a:bodyPr>
          <a:lstStyle/>
          <a:p>
            <a:pPr indent="0" lvl="0" marL="457200" marR="0" rtl="0" algn="l">
              <a:lnSpc>
                <a:spcPct val="115000"/>
              </a:lnSpc>
              <a:spcBef>
                <a:spcPts val="0"/>
              </a:spcBef>
              <a:spcAft>
                <a:spcPts val="0"/>
              </a:spcAft>
              <a:buClr>
                <a:schemeClr val="dk1"/>
              </a:buClr>
              <a:buSzPts val="1100"/>
              <a:buFont typeface="Arial"/>
              <a:buNone/>
            </a:pPr>
            <a:r>
              <a:t/>
            </a:r>
            <a:endParaRPr b="0" i="0" sz="1000" u="none" cap="none" strike="noStrike">
              <a:solidFill>
                <a:schemeClr val="dk1"/>
              </a:solidFill>
              <a:latin typeface="Montserrat"/>
              <a:ea typeface="Montserrat"/>
              <a:cs typeface="Montserrat"/>
              <a:sym typeface="Montserrat"/>
            </a:endParaRPr>
          </a:p>
        </p:txBody>
      </p:sp>
      <p:sp>
        <p:nvSpPr>
          <p:cNvPr id="148" name="Google Shape;148;p32"/>
          <p:cNvSpPr/>
          <p:nvPr/>
        </p:nvSpPr>
        <p:spPr>
          <a:xfrm>
            <a:off x="1655737" y="3446553"/>
            <a:ext cx="3760800" cy="384600"/>
          </a:xfrm>
          <a:prstGeom prst="snip1Rect">
            <a:avLst>
              <a:gd fmla="val 35537" name="adj"/>
            </a:avLst>
          </a:prstGeom>
          <a:solidFill>
            <a:srgbClr val="FFFFFF"/>
          </a:solidFill>
          <a:ln cap="flat" cmpd="sng" w="9525">
            <a:solidFill>
              <a:schemeClr val="lt2"/>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ctr" bIns="91425" lIns="91425" spcFirstLastPara="1" rIns="91425" wrap="square" tIns="91425">
            <a:noAutofit/>
          </a:bodyPr>
          <a:lstStyle/>
          <a:p>
            <a:pPr indent="0" lvl="0" marL="457200" marR="0" rtl="0" algn="l">
              <a:lnSpc>
                <a:spcPct val="115000"/>
              </a:lnSpc>
              <a:spcBef>
                <a:spcPts val="0"/>
              </a:spcBef>
              <a:spcAft>
                <a:spcPts val="0"/>
              </a:spcAft>
              <a:buClr>
                <a:schemeClr val="dk1"/>
              </a:buClr>
              <a:buSzPts val="1100"/>
              <a:buFont typeface="Arial"/>
              <a:buNone/>
            </a:pPr>
            <a:r>
              <a:t/>
            </a:r>
            <a:endParaRPr b="0" i="0" sz="1000" u="none" cap="none" strike="noStrike">
              <a:solidFill>
                <a:schemeClr val="dk1"/>
              </a:solidFill>
              <a:latin typeface="Montserrat"/>
              <a:ea typeface="Montserrat"/>
              <a:cs typeface="Montserrat"/>
              <a:sym typeface="Montserrat"/>
            </a:endParaRPr>
          </a:p>
        </p:txBody>
      </p:sp>
      <p:sp>
        <p:nvSpPr>
          <p:cNvPr id="149" name="Google Shape;149;p32"/>
          <p:cNvSpPr/>
          <p:nvPr/>
        </p:nvSpPr>
        <p:spPr>
          <a:xfrm>
            <a:off x="1655737" y="4026088"/>
            <a:ext cx="3760800" cy="384600"/>
          </a:xfrm>
          <a:prstGeom prst="snip1Rect">
            <a:avLst>
              <a:gd fmla="val 35537" name="adj"/>
            </a:avLst>
          </a:prstGeom>
          <a:solidFill>
            <a:srgbClr val="FFFFFF"/>
          </a:solidFill>
          <a:ln cap="flat" cmpd="sng" w="9525">
            <a:solidFill>
              <a:schemeClr val="lt2"/>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ctr" bIns="91425" lIns="91425" spcFirstLastPara="1" rIns="91425" wrap="square" tIns="91425">
            <a:noAutofit/>
          </a:bodyPr>
          <a:lstStyle/>
          <a:p>
            <a:pPr indent="0" lvl="0" marL="457200" marR="0" rtl="0" algn="l">
              <a:lnSpc>
                <a:spcPct val="115000"/>
              </a:lnSpc>
              <a:spcBef>
                <a:spcPts val="0"/>
              </a:spcBef>
              <a:spcAft>
                <a:spcPts val="0"/>
              </a:spcAft>
              <a:buClr>
                <a:schemeClr val="dk1"/>
              </a:buClr>
              <a:buSzPts val="1100"/>
              <a:buFont typeface="Arial"/>
              <a:buNone/>
            </a:pPr>
            <a:r>
              <a:t/>
            </a:r>
            <a:endParaRPr b="0" i="0" sz="1000" u="none" cap="none" strike="noStrike">
              <a:solidFill>
                <a:schemeClr val="dk1"/>
              </a:solidFill>
              <a:latin typeface="Montserrat"/>
              <a:ea typeface="Montserrat"/>
              <a:cs typeface="Montserrat"/>
              <a:sym typeface="Montserrat"/>
            </a:endParaRPr>
          </a:p>
        </p:txBody>
      </p:sp>
      <p:cxnSp>
        <p:nvCxnSpPr>
          <p:cNvPr id="150" name="Google Shape;150;p32"/>
          <p:cNvCxnSpPr/>
          <p:nvPr/>
        </p:nvCxnSpPr>
        <p:spPr>
          <a:xfrm>
            <a:off x="1664158" y="1122338"/>
            <a:ext cx="0" cy="390600"/>
          </a:xfrm>
          <a:prstGeom prst="straightConnector1">
            <a:avLst/>
          </a:prstGeom>
          <a:noFill/>
          <a:ln cap="flat" cmpd="sng" w="19050">
            <a:solidFill>
              <a:schemeClr val="accent2"/>
            </a:solidFill>
            <a:prstDash val="solid"/>
            <a:round/>
            <a:headEnd len="sm" w="sm" type="none"/>
            <a:tailEnd len="sm" w="sm" type="none"/>
          </a:ln>
        </p:spPr>
      </p:cxnSp>
      <p:cxnSp>
        <p:nvCxnSpPr>
          <p:cNvPr id="151" name="Google Shape;151;p32"/>
          <p:cNvCxnSpPr/>
          <p:nvPr/>
        </p:nvCxnSpPr>
        <p:spPr>
          <a:xfrm>
            <a:off x="1664158" y="1704908"/>
            <a:ext cx="0" cy="390600"/>
          </a:xfrm>
          <a:prstGeom prst="straightConnector1">
            <a:avLst/>
          </a:prstGeom>
          <a:noFill/>
          <a:ln cap="flat" cmpd="sng" w="19050">
            <a:solidFill>
              <a:schemeClr val="accent2"/>
            </a:solidFill>
            <a:prstDash val="solid"/>
            <a:round/>
            <a:headEnd len="sm" w="sm" type="none"/>
            <a:tailEnd len="sm" w="sm" type="none"/>
          </a:ln>
        </p:spPr>
      </p:cxnSp>
      <p:cxnSp>
        <p:nvCxnSpPr>
          <p:cNvPr id="152" name="Google Shape;152;p32"/>
          <p:cNvCxnSpPr/>
          <p:nvPr/>
        </p:nvCxnSpPr>
        <p:spPr>
          <a:xfrm>
            <a:off x="1664158" y="2284443"/>
            <a:ext cx="0" cy="390600"/>
          </a:xfrm>
          <a:prstGeom prst="straightConnector1">
            <a:avLst/>
          </a:prstGeom>
          <a:noFill/>
          <a:ln cap="flat" cmpd="sng" w="19050">
            <a:solidFill>
              <a:schemeClr val="accent2"/>
            </a:solidFill>
            <a:prstDash val="solid"/>
            <a:round/>
            <a:headEnd len="sm" w="sm" type="none"/>
            <a:tailEnd len="sm" w="sm" type="none"/>
          </a:ln>
        </p:spPr>
      </p:cxnSp>
      <p:cxnSp>
        <p:nvCxnSpPr>
          <p:cNvPr id="153" name="Google Shape;153;p32"/>
          <p:cNvCxnSpPr/>
          <p:nvPr/>
        </p:nvCxnSpPr>
        <p:spPr>
          <a:xfrm>
            <a:off x="1664158" y="2865495"/>
            <a:ext cx="0" cy="390600"/>
          </a:xfrm>
          <a:prstGeom prst="straightConnector1">
            <a:avLst/>
          </a:prstGeom>
          <a:noFill/>
          <a:ln cap="flat" cmpd="sng" w="19050">
            <a:solidFill>
              <a:schemeClr val="accent2"/>
            </a:solidFill>
            <a:prstDash val="solid"/>
            <a:round/>
            <a:headEnd len="sm" w="sm" type="none"/>
            <a:tailEnd len="sm" w="sm" type="none"/>
          </a:ln>
        </p:spPr>
      </p:cxnSp>
      <p:cxnSp>
        <p:nvCxnSpPr>
          <p:cNvPr id="154" name="Google Shape;154;p32"/>
          <p:cNvCxnSpPr/>
          <p:nvPr/>
        </p:nvCxnSpPr>
        <p:spPr>
          <a:xfrm>
            <a:off x="1664158" y="3443513"/>
            <a:ext cx="0" cy="390600"/>
          </a:xfrm>
          <a:prstGeom prst="straightConnector1">
            <a:avLst/>
          </a:prstGeom>
          <a:noFill/>
          <a:ln cap="flat" cmpd="sng" w="19050">
            <a:solidFill>
              <a:schemeClr val="accent2"/>
            </a:solidFill>
            <a:prstDash val="solid"/>
            <a:round/>
            <a:headEnd len="sm" w="sm" type="none"/>
            <a:tailEnd len="sm" w="sm" type="none"/>
          </a:ln>
        </p:spPr>
      </p:cxnSp>
      <p:cxnSp>
        <p:nvCxnSpPr>
          <p:cNvPr id="155" name="Google Shape;155;p32"/>
          <p:cNvCxnSpPr/>
          <p:nvPr/>
        </p:nvCxnSpPr>
        <p:spPr>
          <a:xfrm>
            <a:off x="1664158" y="4021530"/>
            <a:ext cx="0" cy="390600"/>
          </a:xfrm>
          <a:prstGeom prst="straightConnector1">
            <a:avLst/>
          </a:prstGeom>
          <a:noFill/>
          <a:ln cap="flat" cmpd="sng" w="19050">
            <a:solidFill>
              <a:schemeClr val="accent2"/>
            </a:solidFill>
            <a:prstDash val="solid"/>
            <a:round/>
            <a:headEnd len="sm" w="sm" type="none"/>
            <a:tailEnd len="sm" w="sm" type="none"/>
          </a:ln>
        </p:spPr>
      </p:cxnSp>
      <p:sp>
        <p:nvSpPr>
          <p:cNvPr id="156" name="Google Shape;156;p32"/>
          <p:cNvSpPr/>
          <p:nvPr/>
        </p:nvSpPr>
        <p:spPr>
          <a:xfrm>
            <a:off x="1345200" y="1278050"/>
            <a:ext cx="79200" cy="79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 name="Google Shape;157;p32"/>
          <p:cNvSpPr/>
          <p:nvPr/>
        </p:nvSpPr>
        <p:spPr>
          <a:xfrm>
            <a:off x="1345200" y="1860600"/>
            <a:ext cx="79200" cy="79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Google Shape;158;p32"/>
          <p:cNvSpPr/>
          <p:nvPr/>
        </p:nvSpPr>
        <p:spPr>
          <a:xfrm>
            <a:off x="1345200" y="2440150"/>
            <a:ext cx="79200" cy="79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 name="Google Shape;159;p32"/>
          <p:cNvSpPr/>
          <p:nvPr/>
        </p:nvSpPr>
        <p:spPr>
          <a:xfrm>
            <a:off x="1345200" y="3019700"/>
            <a:ext cx="79200" cy="79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 name="Google Shape;160;p32"/>
          <p:cNvSpPr/>
          <p:nvPr/>
        </p:nvSpPr>
        <p:spPr>
          <a:xfrm>
            <a:off x="1345200" y="3599250"/>
            <a:ext cx="79200" cy="79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 name="Google Shape;161;p32"/>
          <p:cNvSpPr/>
          <p:nvPr/>
        </p:nvSpPr>
        <p:spPr>
          <a:xfrm>
            <a:off x="1345200" y="4178800"/>
            <a:ext cx="79200" cy="79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 name="Google Shape;162;p32"/>
          <p:cNvSpPr txBox="1"/>
          <p:nvPr>
            <p:ph idx="1" type="subTitle"/>
          </p:nvPr>
        </p:nvSpPr>
        <p:spPr>
          <a:xfrm>
            <a:off x="1761775" y="1128425"/>
            <a:ext cx="3486300" cy="3846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9pPr>
          </a:lstStyle>
          <a:p/>
        </p:txBody>
      </p:sp>
      <p:sp>
        <p:nvSpPr>
          <p:cNvPr id="163" name="Google Shape;163;p32"/>
          <p:cNvSpPr txBox="1"/>
          <p:nvPr>
            <p:ph idx="2" type="subTitle"/>
          </p:nvPr>
        </p:nvSpPr>
        <p:spPr>
          <a:xfrm>
            <a:off x="1761775" y="1707950"/>
            <a:ext cx="3486300" cy="3846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9pPr>
          </a:lstStyle>
          <a:p/>
        </p:txBody>
      </p:sp>
      <p:sp>
        <p:nvSpPr>
          <p:cNvPr id="164" name="Google Shape;164;p32"/>
          <p:cNvSpPr txBox="1"/>
          <p:nvPr>
            <p:ph idx="3" type="subTitle"/>
          </p:nvPr>
        </p:nvSpPr>
        <p:spPr>
          <a:xfrm>
            <a:off x="1761775" y="2287488"/>
            <a:ext cx="3486300" cy="3846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9pPr>
          </a:lstStyle>
          <a:p/>
        </p:txBody>
      </p:sp>
      <p:sp>
        <p:nvSpPr>
          <p:cNvPr id="165" name="Google Shape;165;p32"/>
          <p:cNvSpPr txBox="1"/>
          <p:nvPr>
            <p:ph idx="4" type="subTitle"/>
          </p:nvPr>
        </p:nvSpPr>
        <p:spPr>
          <a:xfrm>
            <a:off x="1761775" y="2867013"/>
            <a:ext cx="3486300" cy="3846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9pPr>
          </a:lstStyle>
          <a:p/>
        </p:txBody>
      </p:sp>
      <p:sp>
        <p:nvSpPr>
          <p:cNvPr id="166" name="Google Shape;166;p32"/>
          <p:cNvSpPr txBox="1"/>
          <p:nvPr>
            <p:ph idx="5" type="subTitle"/>
          </p:nvPr>
        </p:nvSpPr>
        <p:spPr>
          <a:xfrm>
            <a:off x="1761775" y="3446538"/>
            <a:ext cx="3486300" cy="3846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9pPr>
          </a:lstStyle>
          <a:p/>
        </p:txBody>
      </p:sp>
      <p:sp>
        <p:nvSpPr>
          <p:cNvPr id="167" name="Google Shape;167;p32"/>
          <p:cNvSpPr txBox="1"/>
          <p:nvPr>
            <p:ph idx="6" type="subTitle"/>
          </p:nvPr>
        </p:nvSpPr>
        <p:spPr>
          <a:xfrm>
            <a:off x="1761775" y="4026063"/>
            <a:ext cx="3486300" cy="3846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9pPr>
          </a:lstStyle>
          <a:p/>
        </p:txBody>
      </p:sp>
      <p:sp>
        <p:nvSpPr>
          <p:cNvPr id="168" name="Google Shape;168;p32"/>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meline">
  <p:cSld name="CUSTOM_1_1">
    <p:spTree>
      <p:nvGrpSpPr>
        <p:cNvPr id="169" name="Shape 169"/>
        <p:cNvGrpSpPr/>
        <p:nvPr/>
      </p:nvGrpSpPr>
      <p:grpSpPr>
        <a:xfrm>
          <a:off x="0" y="0"/>
          <a:ext cx="0" cy="0"/>
          <a:chOff x="0" y="0"/>
          <a:chExt cx="0" cy="0"/>
        </a:xfrm>
      </p:grpSpPr>
      <p:pic>
        <p:nvPicPr>
          <p:cNvPr descr="TTN Logo.png" id="170" name="Google Shape;170;p33"/>
          <p:cNvPicPr preferRelativeResize="0"/>
          <p:nvPr/>
        </p:nvPicPr>
        <p:blipFill rotWithShape="1">
          <a:blip r:embed="rId2">
            <a:alphaModFix/>
          </a:blip>
          <a:srcRect b="0" l="0" r="0" t="0"/>
          <a:stretch/>
        </p:blipFill>
        <p:spPr>
          <a:xfrm>
            <a:off x="8295649" y="178006"/>
            <a:ext cx="648924" cy="362494"/>
          </a:xfrm>
          <a:prstGeom prst="rect">
            <a:avLst/>
          </a:prstGeom>
          <a:noFill/>
          <a:ln>
            <a:noFill/>
          </a:ln>
        </p:spPr>
      </p:pic>
      <p:sp>
        <p:nvSpPr>
          <p:cNvPr id="171" name="Google Shape;171;p33"/>
          <p:cNvSpPr/>
          <p:nvPr/>
        </p:nvSpPr>
        <p:spPr>
          <a:xfrm>
            <a:off x="0" y="144000"/>
            <a:ext cx="47400" cy="3573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 name="Google Shape;172;p33"/>
          <p:cNvSpPr txBox="1"/>
          <p:nvPr>
            <p:ph type="title"/>
          </p:nvPr>
        </p:nvSpPr>
        <p:spPr>
          <a:xfrm>
            <a:off x="104500" y="141850"/>
            <a:ext cx="6703800" cy="3573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2000"/>
              <a:buFont typeface="Montserrat"/>
              <a:buNone/>
              <a:defRPr b="1" i="0" sz="2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9pPr>
          </a:lstStyle>
          <a:p/>
        </p:txBody>
      </p:sp>
      <p:cxnSp>
        <p:nvCxnSpPr>
          <p:cNvPr id="173" name="Google Shape;173;p33"/>
          <p:cNvCxnSpPr/>
          <p:nvPr/>
        </p:nvCxnSpPr>
        <p:spPr>
          <a:xfrm>
            <a:off x="846375" y="2540150"/>
            <a:ext cx="0" cy="502500"/>
          </a:xfrm>
          <a:prstGeom prst="straightConnector1">
            <a:avLst/>
          </a:prstGeom>
          <a:noFill/>
          <a:ln cap="flat" cmpd="sng" w="9525">
            <a:solidFill>
              <a:srgbClr val="999999"/>
            </a:solidFill>
            <a:prstDash val="dot"/>
            <a:round/>
            <a:headEnd len="sm" w="sm" type="none"/>
            <a:tailEnd len="med" w="med" type="diamond"/>
          </a:ln>
        </p:spPr>
      </p:cxnSp>
      <p:cxnSp>
        <p:nvCxnSpPr>
          <p:cNvPr id="174" name="Google Shape;174;p33"/>
          <p:cNvCxnSpPr/>
          <p:nvPr/>
        </p:nvCxnSpPr>
        <p:spPr>
          <a:xfrm>
            <a:off x="2789475" y="2540150"/>
            <a:ext cx="0" cy="502500"/>
          </a:xfrm>
          <a:prstGeom prst="straightConnector1">
            <a:avLst/>
          </a:prstGeom>
          <a:noFill/>
          <a:ln cap="flat" cmpd="sng" w="9525">
            <a:solidFill>
              <a:srgbClr val="999999"/>
            </a:solidFill>
            <a:prstDash val="dot"/>
            <a:round/>
            <a:headEnd len="sm" w="sm" type="none"/>
            <a:tailEnd len="med" w="med" type="diamond"/>
          </a:ln>
        </p:spPr>
      </p:cxnSp>
      <p:cxnSp>
        <p:nvCxnSpPr>
          <p:cNvPr id="175" name="Google Shape;175;p33"/>
          <p:cNvCxnSpPr/>
          <p:nvPr/>
        </p:nvCxnSpPr>
        <p:spPr>
          <a:xfrm>
            <a:off x="4808775" y="2540150"/>
            <a:ext cx="0" cy="502500"/>
          </a:xfrm>
          <a:prstGeom prst="straightConnector1">
            <a:avLst/>
          </a:prstGeom>
          <a:noFill/>
          <a:ln cap="flat" cmpd="sng" w="9525">
            <a:solidFill>
              <a:srgbClr val="999999"/>
            </a:solidFill>
            <a:prstDash val="dot"/>
            <a:round/>
            <a:headEnd len="sm" w="sm" type="none"/>
            <a:tailEnd len="med" w="med" type="diamond"/>
          </a:ln>
        </p:spPr>
      </p:cxnSp>
      <p:cxnSp>
        <p:nvCxnSpPr>
          <p:cNvPr id="176" name="Google Shape;176;p33"/>
          <p:cNvCxnSpPr/>
          <p:nvPr/>
        </p:nvCxnSpPr>
        <p:spPr>
          <a:xfrm>
            <a:off x="6936932" y="2540150"/>
            <a:ext cx="0" cy="502500"/>
          </a:xfrm>
          <a:prstGeom prst="straightConnector1">
            <a:avLst/>
          </a:prstGeom>
          <a:noFill/>
          <a:ln cap="flat" cmpd="sng" w="9525">
            <a:solidFill>
              <a:srgbClr val="999999"/>
            </a:solidFill>
            <a:prstDash val="dot"/>
            <a:round/>
            <a:headEnd len="sm" w="sm" type="none"/>
            <a:tailEnd len="med" w="med" type="diamond"/>
          </a:ln>
        </p:spPr>
      </p:cxnSp>
      <p:cxnSp>
        <p:nvCxnSpPr>
          <p:cNvPr id="177" name="Google Shape;177;p33"/>
          <p:cNvCxnSpPr/>
          <p:nvPr/>
        </p:nvCxnSpPr>
        <p:spPr>
          <a:xfrm rot="10800000">
            <a:off x="8028225" y="1952196"/>
            <a:ext cx="0" cy="502500"/>
          </a:xfrm>
          <a:prstGeom prst="straightConnector1">
            <a:avLst/>
          </a:prstGeom>
          <a:noFill/>
          <a:ln cap="flat" cmpd="sng" w="9525">
            <a:solidFill>
              <a:srgbClr val="999999"/>
            </a:solidFill>
            <a:prstDash val="dot"/>
            <a:round/>
            <a:headEnd len="sm" w="sm" type="none"/>
            <a:tailEnd len="med" w="med" type="diamond"/>
          </a:ln>
        </p:spPr>
      </p:cxnSp>
      <p:cxnSp>
        <p:nvCxnSpPr>
          <p:cNvPr id="178" name="Google Shape;178;p33"/>
          <p:cNvCxnSpPr/>
          <p:nvPr/>
        </p:nvCxnSpPr>
        <p:spPr>
          <a:xfrm rot="10800000">
            <a:off x="5780325" y="1952196"/>
            <a:ext cx="0" cy="502500"/>
          </a:xfrm>
          <a:prstGeom prst="straightConnector1">
            <a:avLst/>
          </a:prstGeom>
          <a:noFill/>
          <a:ln cap="flat" cmpd="sng" w="9525">
            <a:solidFill>
              <a:srgbClr val="999999"/>
            </a:solidFill>
            <a:prstDash val="dot"/>
            <a:round/>
            <a:headEnd len="sm" w="sm" type="none"/>
            <a:tailEnd len="med" w="med" type="diamond"/>
          </a:ln>
        </p:spPr>
      </p:cxnSp>
      <p:cxnSp>
        <p:nvCxnSpPr>
          <p:cNvPr id="179" name="Google Shape;179;p33"/>
          <p:cNvCxnSpPr/>
          <p:nvPr/>
        </p:nvCxnSpPr>
        <p:spPr>
          <a:xfrm rot="10800000">
            <a:off x="3837225" y="1952196"/>
            <a:ext cx="0" cy="502500"/>
          </a:xfrm>
          <a:prstGeom prst="straightConnector1">
            <a:avLst/>
          </a:prstGeom>
          <a:noFill/>
          <a:ln cap="flat" cmpd="sng" w="9525">
            <a:solidFill>
              <a:srgbClr val="999999"/>
            </a:solidFill>
            <a:prstDash val="dot"/>
            <a:round/>
            <a:headEnd len="sm" w="sm" type="none"/>
            <a:tailEnd len="med" w="med" type="diamond"/>
          </a:ln>
        </p:spPr>
      </p:cxnSp>
      <p:cxnSp>
        <p:nvCxnSpPr>
          <p:cNvPr id="180" name="Google Shape;180;p33"/>
          <p:cNvCxnSpPr/>
          <p:nvPr/>
        </p:nvCxnSpPr>
        <p:spPr>
          <a:xfrm rot="10800000">
            <a:off x="1894125" y="1952196"/>
            <a:ext cx="0" cy="502500"/>
          </a:xfrm>
          <a:prstGeom prst="straightConnector1">
            <a:avLst/>
          </a:prstGeom>
          <a:noFill/>
          <a:ln cap="flat" cmpd="sng" w="9525">
            <a:solidFill>
              <a:srgbClr val="999999"/>
            </a:solidFill>
            <a:prstDash val="dot"/>
            <a:round/>
            <a:headEnd len="sm" w="sm" type="none"/>
            <a:tailEnd len="med" w="med" type="diamond"/>
          </a:ln>
        </p:spPr>
      </p:cxnSp>
      <p:cxnSp>
        <p:nvCxnSpPr>
          <p:cNvPr id="181" name="Google Shape;181;p33"/>
          <p:cNvCxnSpPr>
            <a:endCxn id="182" idx="2"/>
          </p:cNvCxnSpPr>
          <p:nvPr/>
        </p:nvCxnSpPr>
        <p:spPr>
          <a:xfrm>
            <a:off x="404100" y="2487301"/>
            <a:ext cx="380400" cy="0"/>
          </a:xfrm>
          <a:prstGeom prst="straightConnector1">
            <a:avLst/>
          </a:prstGeom>
          <a:noFill/>
          <a:ln cap="flat" cmpd="sng" w="9525">
            <a:solidFill>
              <a:srgbClr val="999999"/>
            </a:solidFill>
            <a:prstDash val="dot"/>
            <a:round/>
            <a:headEnd len="med" w="med" type="diamond"/>
            <a:tailEnd len="sm" w="sm" type="none"/>
          </a:ln>
        </p:spPr>
      </p:cxnSp>
      <p:grpSp>
        <p:nvGrpSpPr>
          <p:cNvPr id="183" name="Google Shape;183;p33"/>
          <p:cNvGrpSpPr/>
          <p:nvPr/>
        </p:nvGrpSpPr>
        <p:grpSpPr>
          <a:xfrm>
            <a:off x="763425" y="2404425"/>
            <a:ext cx="165900" cy="165900"/>
            <a:chOff x="763425" y="2404425"/>
            <a:chExt cx="165900" cy="165900"/>
          </a:xfrm>
        </p:grpSpPr>
        <p:sp>
          <p:nvSpPr>
            <p:cNvPr id="184" name="Google Shape;184;p33"/>
            <p:cNvSpPr/>
            <p:nvPr/>
          </p:nvSpPr>
          <p:spPr>
            <a:xfrm>
              <a:off x="763425" y="2404425"/>
              <a:ext cx="165900" cy="165900"/>
            </a:xfrm>
            <a:prstGeom prst="snip1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 name="Google Shape;182;p33"/>
            <p:cNvSpPr/>
            <p:nvPr/>
          </p:nvSpPr>
          <p:spPr>
            <a:xfrm>
              <a:off x="784500" y="2425501"/>
              <a:ext cx="123600" cy="123600"/>
            </a:xfrm>
            <a:prstGeom prst="snip1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5" name="Google Shape;185;p33"/>
          <p:cNvGrpSpPr/>
          <p:nvPr/>
        </p:nvGrpSpPr>
        <p:grpSpPr>
          <a:xfrm>
            <a:off x="1811175" y="2404425"/>
            <a:ext cx="165900" cy="165900"/>
            <a:chOff x="763425" y="2404425"/>
            <a:chExt cx="165900" cy="165900"/>
          </a:xfrm>
        </p:grpSpPr>
        <p:sp>
          <p:nvSpPr>
            <p:cNvPr id="186" name="Google Shape;186;p33"/>
            <p:cNvSpPr/>
            <p:nvPr/>
          </p:nvSpPr>
          <p:spPr>
            <a:xfrm>
              <a:off x="763425" y="2404425"/>
              <a:ext cx="165900" cy="165900"/>
            </a:xfrm>
            <a:prstGeom prst="snip1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 name="Google Shape;187;p33"/>
            <p:cNvSpPr/>
            <p:nvPr/>
          </p:nvSpPr>
          <p:spPr>
            <a:xfrm>
              <a:off x="784500" y="2425501"/>
              <a:ext cx="123600" cy="123600"/>
            </a:xfrm>
            <a:prstGeom prst="snip1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8" name="Google Shape;188;p33"/>
          <p:cNvGrpSpPr/>
          <p:nvPr/>
        </p:nvGrpSpPr>
        <p:grpSpPr>
          <a:xfrm>
            <a:off x="2707875" y="2404425"/>
            <a:ext cx="165900" cy="165900"/>
            <a:chOff x="763425" y="2404425"/>
            <a:chExt cx="165900" cy="165900"/>
          </a:xfrm>
        </p:grpSpPr>
        <p:sp>
          <p:nvSpPr>
            <p:cNvPr id="189" name="Google Shape;189;p33"/>
            <p:cNvSpPr/>
            <p:nvPr/>
          </p:nvSpPr>
          <p:spPr>
            <a:xfrm>
              <a:off x="763425" y="2404425"/>
              <a:ext cx="165900" cy="165900"/>
            </a:xfrm>
            <a:prstGeom prst="snip1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 name="Google Shape;190;p33"/>
            <p:cNvSpPr/>
            <p:nvPr/>
          </p:nvSpPr>
          <p:spPr>
            <a:xfrm>
              <a:off x="784500" y="2425501"/>
              <a:ext cx="123600" cy="123600"/>
            </a:xfrm>
            <a:prstGeom prst="snip1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1" name="Google Shape;191;p33"/>
          <p:cNvGrpSpPr/>
          <p:nvPr/>
        </p:nvGrpSpPr>
        <p:grpSpPr>
          <a:xfrm>
            <a:off x="3754275" y="2404425"/>
            <a:ext cx="165900" cy="165900"/>
            <a:chOff x="763425" y="2404425"/>
            <a:chExt cx="165900" cy="165900"/>
          </a:xfrm>
        </p:grpSpPr>
        <p:sp>
          <p:nvSpPr>
            <p:cNvPr id="192" name="Google Shape;192;p33"/>
            <p:cNvSpPr/>
            <p:nvPr/>
          </p:nvSpPr>
          <p:spPr>
            <a:xfrm>
              <a:off x="763425" y="2404425"/>
              <a:ext cx="165900" cy="165900"/>
            </a:xfrm>
            <a:prstGeom prst="snip1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 name="Google Shape;193;p33"/>
            <p:cNvSpPr/>
            <p:nvPr/>
          </p:nvSpPr>
          <p:spPr>
            <a:xfrm>
              <a:off x="784500" y="2425501"/>
              <a:ext cx="123600" cy="123600"/>
            </a:xfrm>
            <a:prstGeom prst="snip1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4" name="Google Shape;194;p33"/>
          <p:cNvGrpSpPr/>
          <p:nvPr/>
        </p:nvGrpSpPr>
        <p:grpSpPr>
          <a:xfrm>
            <a:off x="4725825" y="2404425"/>
            <a:ext cx="165900" cy="165900"/>
            <a:chOff x="763425" y="2404425"/>
            <a:chExt cx="165900" cy="165900"/>
          </a:xfrm>
        </p:grpSpPr>
        <p:sp>
          <p:nvSpPr>
            <p:cNvPr id="195" name="Google Shape;195;p33"/>
            <p:cNvSpPr/>
            <p:nvPr/>
          </p:nvSpPr>
          <p:spPr>
            <a:xfrm>
              <a:off x="763425" y="2404425"/>
              <a:ext cx="165900" cy="165900"/>
            </a:xfrm>
            <a:prstGeom prst="snip1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 name="Google Shape;196;p33"/>
            <p:cNvSpPr/>
            <p:nvPr/>
          </p:nvSpPr>
          <p:spPr>
            <a:xfrm>
              <a:off x="784500" y="2425501"/>
              <a:ext cx="123600" cy="123600"/>
            </a:xfrm>
            <a:prstGeom prst="snip1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7" name="Google Shape;197;p33"/>
          <p:cNvGrpSpPr/>
          <p:nvPr/>
        </p:nvGrpSpPr>
        <p:grpSpPr>
          <a:xfrm>
            <a:off x="5697375" y="2404425"/>
            <a:ext cx="165900" cy="165900"/>
            <a:chOff x="763425" y="2404425"/>
            <a:chExt cx="165900" cy="165900"/>
          </a:xfrm>
        </p:grpSpPr>
        <p:sp>
          <p:nvSpPr>
            <p:cNvPr id="198" name="Google Shape;198;p33"/>
            <p:cNvSpPr/>
            <p:nvPr/>
          </p:nvSpPr>
          <p:spPr>
            <a:xfrm>
              <a:off x="763425" y="2404425"/>
              <a:ext cx="165900" cy="165900"/>
            </a:xfrm>
            <a:prstGeom prst="snip1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 name="Google Shape;199;p33"/>
            <p:cNvSpPr/>
            <p:nvPr/>
          </p:nvSpPr>
          <p:spPr>
            <a:xfrm>
              <a:off x="784500" y="2425501"/>
              <a:ext cx="123600" cy="123600"/>
            </a:xfrm>
            <a:prstGeom prst="snip1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0" name="Google Shape;200;p33"/>
          <p:cNvGrpSpPr/>
          <p:nvPr/>
        </p:nvGrpSpPr>
        <p:grpSpPr>
          <a:xfrm>
            <a:off x="6853975" y="2404425"/>
            <a:ext cx="165900" cy="165900"/>
            <a:chOff x="763425" y="2404425"/>
            <a:chExt cx="165900" cy="165900"/>
          </a:xfrm>
        </p:grpSpPr>
        <p:sp>
          <p:nvSpPr>
            <p:cNvPr id="201" name="Google Shape;201;p33"/>
            <p:cNvSpPr/>
            <p:nvPr/>
          </p:nvSpPr>
          <p:spPr>
            <a:xfrm>
              <a:off x="763425" y="2404425"/>
              <a:ext cx="165900" cy="165900"/>
            </a:xfrm>
            <a:prstGeom prst="snip1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 name="Google Shape;202;p33"/>
            <p:cNvSpPr/>
            <p:nvPr/>
          </p:nvSpPr>
          <p:spPr>
            <a:xfrm>
              <a:off x="784500" y="2425501"/>
              <a:ext cx="123600" cy="123600"/>
            </a:xfrm>
            <a:prstGeom prst="snip1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3" name="Google Shape;203;p33"/>
          <p:cNvGrpSpPr/>
          <p:nvPr/>
        </p:nvGrpSpPr>
        <p:grpSpPr>
          <a:xfrm>
            <a:off x="7945275" y="2404425"/>
            <a:ext cx="165900" cy="165900"/>
            <a:chOff x="763425" y="2404425"/>
            <a:chExt cx="165900" cy="165900"/>
          </a:xfrm>
        </p:grpSpPr>
        <p:sp>
          <p:nvSpPr>
            <p:cNvPr id="204" name="Google Shape;204;p33"/>
            <p:cNvSpPr/>
            <p:nvPr/>
          </p:nvSpPr>
          <p:spPr>
            <a:xfrm>
              <a:off x="763425" y="2404425"/>
              <a:ext cx="165900" cy="165900"/>
            </a:xfrm>
            <a:prstGeom prst="snip1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 name="Google Shape;205;p33"/>
            <p:cNvSpPr/>
            <p:nvPr/>
          </p:nvSpPr>
          <p:spPr>
            <a:xfrm>
              <a:off x="784500" y="2425501"/>
              <a:ext cx="123600" cy="123600"/>
            </a:xfrm>
            <a:prstGeom prst="snip1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206" name="Google Shape;206;p33"/>
          <p:cNvCxnSpPr>
            <a:stCxn id="182" idx="0"/>
            <a:endCxn id="187" idx="2"/>
          </p:cNvCxnSpPr>
          <p:nvPr/>
        </p:nvCxnSpPr>
        <p:spPr>
          <a:xfrm>
            <a:off x="908100" y="2487301"/>
            <a:ext cx="924300" cy="0"/>
          </a:xfrm>
          <a:prstGeom prst="straightConnector1">
            <a:avLst/>
          </a:prstGeom>
          <a:noFill/>
          <a:ln cap="flat" cmpd="sng" w="9525">
            <a:solidFill>
              <a:srgbClr val="999999"/>
            </a:solidFill>
            <a:prstDash val="dot"/>
            <a:round/>
            <a:headEnd len="sm" w="sm" type="none"/>
            <a:tailEnd len="sm" w="sm" type="none"/>
          </a:ln>
        </p:spPr>
      </p:cxnSp>
      <p:cxnSp>
        <p:nvCxnSpPr>
          <p:cNvPr id="207" name="Google Shape;207;p33"/>
          <p:cNvCxnSpPr>
            <a:stCxn id="187" idx="0"/>
            <a:endCxn id="190" idx="2"/>
          </p:cNvCxnSpPr>
          <p:nvPr/>
        </p:nvCxnSpPr>
        <p:spPr>
          <a:xfrm>
            <a:off x="1955850" y="2487301"/>
            <a:ext cx="773100" cy="0"/>
          </a:xfrm>
          <a:prstGeom prst="straightConnector1">
            <a:avLst/>
          </a:prstGeom>
          <a:noFill/>
          <a:ln cap="flat" cmpd="sng" w="9525">
            <a:solidFill>
              <a:srgbClr val="999999"/>
            </a:solidFill>
            <a:prstDash val="dot"/>
            <a:round/>
            <a:headEnd len="sm" w="sm" type="none"/>
            <a:tailEnd len="sm" w="sm" type="none"/>
          </a:ln>
        </p:spPr>
      </p:cxnSp>
      <p:cxnSp>
        <p:nvCxnSpPr>
          <p:cNvPr id="208" name="Google Shape;208;p33"/>
          <p:cNvCxnSpPr>
            <a:stCxn id="190" idx="0"/>
            <a:endCxn id="193" idx="2"/>
          </p:cNvCxnSpPr>
          <p:nvPr/>
        </p:nvCxnSpPr>
        <p:spPr>
          <a:xfrm>
            <a:off x="2852550" y="2487301"/>
            <a:ext cx="922800" cy="0"/>
          </a:xfrm>
          <a:prstGeom prst="straightConnector1">
            <a:avLst/>
          </a:prstGeom>
          <a:noFill/>
          <a:ln cap="flat" cmpd="sng" w="9525">
            <a:solidFill>
              <a:srgbClr val="999999"/>
            </a:solidFill>
            <a:prstDash val="dot"/>
            <a:round/>
            <a:headEnd len="sm" w="sm" type="none"/>
            <a:tailEnd len="sm" w="sm" type="none"/>
          </a:ln>
        </p:spPr>
      </p:cxnSp>
      <p:cxnSp>
        <p:nvCxnSpPr>
          <p:cNvPr id="209" name="Google Shape;209;p33"/>
          <p:cNvCxnSpPr>
            <a:stCxn id="193" idx="0"/>
            <a:endCxn id="196" idx="2"/>
          </p:cNvCxnSpPr>
          <p:nvPr/>
        </p:nvCxnSpPr>
        <p:spPr>
          <a:xfrm>
            <a:off x="3898950" y="2487301"/>
            <a:ext cx="848100" cy="0"/>
          </a:xfrm>
          <a:prstGeom prst="straightConnector1">
            <a:avLst/>
          </a:prstGeom>
          <a:noFill/>
          <a:ln cap="flat" cmpd="sng" w="9525">
            <a:solidFill>
              <a:srgbClr val="999999"/>
            </a:solidFill>
            <a:prstDash val="dot"/>
            <a:round/>
            <a:headEnd len="sm" w="sm" type="none"/>
            <a:tailEnd len="sm" w="sm" type="none"/>
          </a:ln>
        </p:spPr>
      </p:cxnSp>
      <p:cxnSp>
        <p:nvCxnSpPr>
          <p:cNvPr id="210" name="Google Shape;210;p33"/>
          <p:cNvCxnSpPr>
            <a:stCxn id="196" idx="0"/>
            <a:endCxn id="199" idx="2"/>
          </p:cNvCxnSpPr>
          <p:nvPr/>
        </p:nvCxnSpPr>
        <p:spPr>
          <a:xfrm>
            <a:off x="4870500" y="2487301"/>
            <a:ext cx="848100" cy="0"/>
          </a:xfrm>
          <a:prstGeom prst="straightConnector1">
            <a:avLst/>
          </a:prstGeom>
          <a:noFill/>
          <a:ln cap="flat" cmpd="sng" w="9525">
            <a:solidFill>
              <a:srgbClr val="999999"/>
            </a:solidFill>
            <a:prstDash val="dot"/>
            <a:round/>
            <a:headEnd len="sm" w="sm" type="none"/>
            <a:tailEnd len="sm" w="sm" type="none"/>
          </a:ln>
        </p:spPr>
      </p:cxnSp>
      <p:cxnSp>
        <p:nvCxnSpPr>
          <p:cNvPr id="211" name="Google Shape;211;p33"/>
          <p:cNvCxnSpPr>
            <a:stCxn id="199" idx="0"/>
            <a:endCxn id="202" idx="2"/>
          </p:cNvCxnSpPr>
          <p:nvPr/>
        </p:nvCxnSpPr>
        <p:spPr>
          <a:xfrm>
            <a:off x="5842050" y="2487301"/>
            <a:ext cx="1032900" cy="0"/>
          </a:xfrm>
          <a:prstGeom prst="straightConnector1">
            <a:avLst/>
          </a:prstGeom>
          <a:noFill/>
          <a:ln cap="flat" cmpd="sng" w="9525">
            <a:solidFill>
              <a:srgbClr val="999999"/>
            </a:solidFill>
            <a:prstDash val="dot"/>
            <a:round/>
            <a:headEnd len="sm" w="sm" type="none"/>
            <a:tailEnd len="sm" w="sm" type="none"/>
          </a:ln>
        </p:spPr>
      </p:cxnSp>
      <p:cxnSp>
        <p:nvCxnSpPr>
          <p:cNvPr id="212" name="Google Shape;212;p33"/>
          <p:cNvCxnSpPr>
            <a:stCxn id="202" idx="0"/>
            <a:endCxn id="205" idx="2"/>
          </p:cNvCxnSpPr>
          <p:nvPr/>
        </p:nvCxnSpPr>
        <p:spPr>
          <a:xfrm>
            <a:off x="6998650" y="2487301"/>
            <a:ext cx="967800" cy="0"/>
          </a:xfrm>
          <a:prstGeom prst="straightConnector1">
            <a:avLst/>
          </a:prstGeom>
          <a:noFill/>
          <a:ln cap="flat" cmpd="sng" w="9525">
            <a:solidFill>
              <a:srgbClr val="999999"/>
            </a:solidFill>
            <a:prstDash val="dot"/>
            <a:round/>
            <a:headEnd len="sm" w="sm" type="none"/>
            <a:tailEnd len="sm" w="sm" type="none"/>
          </a:ln>
        </p:spPr>
      </p:cxnSp>
      <p:cxnSp>
        <p:nvCxnSpPr>
          <p:cNvPr id="213" name="Google Shape;213;p33"/>
          <p:cNvCxnSpPr>
            <a:stCxn id="205" idx="0"/>
          </p:cNvCxnSpPr>
          <p:nvPr/>
        </p:nvCxnSpPr>
        <p:spPr>
          <a:xfrm>
            <a:off x="8089950" y="2487301"/>
            <a:ext cx="1078800" cy="0"/>
          </a:xfrm>
          <a:prstGeom prst="straightConnector1">
            <a:avLst/>
          </a:prstGeom>
          <a:noFill/>
          <a:ln cap="flat" cmpd="sng" w="9525">
            <a:solidFill>
              <a:srgbClr val="999999"/>
            </a:solidFill>
            <a:prstDash val="dot"/>
            <a:round/>
            <a:headEnd len="sm" w="sm" type="none"/>
            <a:tailEnd len="sm" w="sm" type="none"/>
          </a:ln>
        </p:spPr>
      </p:cxnSp>
      <p:sp>
        <p:nvSpPr>
          <p:cNvPr id="214" name="Google Shape;214;p33"/>
          <p:cNvSpPr txBox="1"/>
          <p:nvPr>
            <p:ph idx="1" type="subTitle"/>
          </p:nvPr>
        </p:nvSpPr>
        <p:spPr>
          <a:xfrm>
            <a:off x="1073402" y="1518250"/>
            <a:ext cx="1355400" cy="3069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9pPr>
          </a:lstStyle>
          <a:p/>
        </p:txBody>
      </p:sp>
      <p:sp>
        <p:nvSpPr>
          <p:cNvPr id="215" name="Google Shape;215;p33"/>
          <p:cNvSpPr txBox="1"/>
          <p:nvPr>
            <p:ph idx="2" type="subTitle"/>
          </p:nvPr>
        </p:nvSpPr>
        <p:spPr>
          <a:xfrm>
            <a:off x="3679652" y="1518250"/>
            <a:ext cx="1313400" cy="3069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9pPr>
          </a:lstStyle>
          <a:p/>
        </p:txBody>
      </p:sp>
      <p:sp>
        <p:nvSpPr>
          <p:cNvPr id="216" name="Google Shape;216;p33"/>
          <p:cNvSpPr txBox="1"/>
          <p:nvPr>
            <p:ph idx="3" type="subTitle"/>
          </p:nvPr>
        </p:nvSpPr>
        <p:spPr>
          <a:xfrm>
            <a:off x="5235079" y="1464446"/>
            <a:ext cx="2809500" cy="3069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9pPr>
          </a:lstStyle>
          <a:p/>
        </p:txBody>
      </p:sp>
      <p:sp>
        <p:nvSpPr>
          <p:cNvPr id="217" name="Google Shape;217;p33"/>
          <p:cNvSpPr txBox="1"/>
          <p:nvPr>
            <p:ph idx="4" type="subTitle"/>
          </p:nvPr>
        </p:nvSpPr>
        <p:spPr>
          <a:xfrm>
            <a:off x="616352" y="3465050"/>
            <a:ext cx="1355400" cy="3069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9pPr>
          </a:lstStyle>
          <a:p/>
        </p:txBody>
      </p:sp>
      <p:sp>
        <p:nvSpPr>
          <p:cNvPr id="218" name="Google Shape;218;p33"/>
          <p:cNvSpPr txBox="1"/>
          <p:nvPr>
            <p:ph idx="5" type="subTitle"/>
          </p:nvPr>
        </p:nvSpPr>
        <p:spPr>
          <a:xfrm>
            <a:off x="2534862" y="3465050"/>
            <a:ext cx="1355400" cy="3069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9pPr>
          </a:lstStyle>
          <a:p/>
        </p:txBody>
      </p:sp>
      <p:sp>
        <p:nvSpPr>
          <p:cNvPr id="219" name="Google Shape;219;p33"/>
          <p:cNvSpPr txBox="1"/>
          <p:nvPr>
            <p:ph idx="6" type="subTitle"/>
          </p:nvPr>
        </p:nvSpPr>
        <p:spPr>
          <a:xfrm>
            <a:off x="4287902" y="3465050"/>
            <a:ext cx="1355400" cy="3069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9pPr>
          </a:lstStyle>
          <a:p/>
        </p:txBody>
      </p:sp>
      <p:sp>
        <p:nvSpPr>
          <p:cNvPr id="220" name="Google Shape;220;p33"/>
          <p:cNvSpPr txBox="1"/>
          <p:nvPr>
            <p:ph idx="7" type="subTitle"/>
          </p:nvPr>
        </p:nvSpPr>
        <p:spPr>
          <a:xfrm>
            <a:off x="6639777" y="3465050"/>
            <a:ext cx="1355400" cy="3069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9pPr>
          </a:lstStyle>
          <a:p/>
        </p:txBody>
      </p:sp>
      <p:sp>
        <p:nvSpPr>
          <p:cNvPr id="221" name="Google Shape;221;p33"/>
          <p:cNvSpPr txBox="1"/>
          <p:nvPr>
            <p:ph idx="8" type="subTitle"/>
          </p:nvPr>
        </p:nvSpPr>
        <p:spPr>
          <a:xfrm>
            <a:off x="4290752" y="3125600"/>
            <a:ext cx="1355400" cy="3069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1pPr>
            <a:lvl2pPr lvl="1"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2pPr>
            <a:lvl3pPr lvl="2"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3pPr>
            <a:lvl4pPr lvl="3"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4pPr>
            <a:lvl5pPr lvl="4"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5pPr>
            <a:lvl6pPr lvl="5"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6pPr>
            <a:lvl7pPr lvl="6"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7pPr>
            <a:lvl8pPr lvl="7"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8pPr>
            <a:lvl9pPr lvl="8"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9pPr>
          </a:lstStyle>
          <a:p/>
        </p:txBody>
      </p:sp>
      <p:sp>
        <p:nvSpPr>
          <p:cNvPr id="222" name="Google Shape;222;p33"/>
          <p:cNvSpPr txBox="1"/>
          <p:nvPr>
            <p:ph idx="9" type="subTitle"/>
          </p:nvPr>
        </p:nvSpPr>
        <p:spPr>
          <a:xfrm>
            <a:off x="2537656" y="3125600"/>
            <a:ext cx="1355400" cy="3069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1pPr>
            <a:lvl2pPr lvl="1"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2pPr>
            <a:lvl3pPr lvl="2"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3pPr>
            <a:lvl4pPr lvl="3"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4pPr>
            <a:lvl5pPr lvl="4"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5pPr>
            <a:lvl6pPr lvl="5"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6pPr>
            <a:lvl7pPr lvl="6"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7pPr>
            <a:lvl8pPr lvl="7"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8pPr>
            <a:lvl9pPr lvl="8"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9pPr>
          </a:lstStyle>
          <a:p/>
        </p:txBody>
      </p:sp>
      <p:sp>
        <p:nvSpPr>
          <p:cNvPr id="223" name="Google Shape;223;p33"/>
          <p:cNvSpPr txBox="1"/>
          <p:nvPr>
            <p:ph idx="13" type="subTitle"/>
          </p:nvPr>
        </p:nvSpPr>
        <p:spPr>
          <a:xfrm>
            <a:off x="616352" y="3125600"/>
            <a:ext cx="1355400" cy="3069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1pPr>
            <a:lvl2pPr lvl="1"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2pPr>
            <a:lvl3pPr lvl="2"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3pPr>
            <a:lvl4pPr lvl="3"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4pPr>
            <a:lvl5pPr lvl="4"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5pPr>
            <a:lvl6pPr lvl="5"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6pPr>
            <a:lvl7pPr lvl="6"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7pPr>
            <a:lvl8pPr lvl="7"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8pPr>
            <a:lvl9pPr lvl="8"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9pPr>
          </a:lstStyle>
          <a:p/>
        </p:txBody>
      </p:sp>
      <p:sp>
        <p:nvSpPr>
          <p:cNvPr id="224" name="Google Shape;224;p33"/>
          <p:cNvSpPr txBox="1"/>
          <p:nvPr>
            <p:ph idx="14" type="subTitle"/>
          </p:nvPr>
        </p:nvSpPr>
        <p:spPr>
          <a:xfrm>
            <a:off x="6654326" y="3125600"/>
            <a:ext cx="1355400" cy="3069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1pPr>
            <a:lvl2pPr lvl="1"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2pPr>
            <a:lvl3pPr lvl="2"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3pPr>
            <a:lvl4pPr lvl="3"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4pPr>
            <a:lvl5pPr lvl="4"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5pPr>
            <a:lvl6pPr lvl="5"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6pPr>
            <a:lvl7pPr lvl="6"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7pPr>
            <a:lvl8pPr lvl="7"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8pPr>
            <a:lvl9pPr lvl="8"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9pPr>
          </a:lstStyle>
          <a:p/>
        </p:txBody>
      </p:sp>
      <p:sp>
        <p:nvSpPr>
          <p:cNvPr id="225" name="Google Shape;225;p33"/>
          <p:cNvSpPr txBox="1"/>
          <p:nvPr>
            <p:ph idx="15" type="subTitle"/>
          </p:nvPr>
        </p:nvSpPr>
        <p:spPr>
          <a:xfrm>
            <a:off x="1073552" y="1176124"/>
            <a:ext cx="1355400" cy="3069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1pPr>
            <a:lvl2pPr lvl="1"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2pPr>
            <a:lvl3pPr lvl="2"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3pPr>
            <a:lvl4pPr lvl="3"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4pPr>
            <a:lvl5pPr lvl="4"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5pPr>
            <a:lvl6pPr lvl="5"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6pPr>
            <a:lvl7pPr lvl="6"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7pPr>
            <a:lvl8pPr lvl="7"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8pPr>
            <a:lvl9pPr lvl="8"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9pPr>
          </a:lstStyle>
          <a:p/>
        </p:txBody>
      </p:sp>
      <p:sp>
        <p:nvSpPr>
          <p:cNvPr id="226" name="Google Shape;226;p33"/>
          <p:cNvSpPr txBox="1"/>
          <p:nvPr>
            <p:ph idx="16" type="subTitle"/>
          </p:nvPr>
        </p:nvSpPr>
        <p:spPr>
          <a:xfrm>
            <a:off x="3695586" y="1176124"/>
            <a:ext cx="1355400" cy="3069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1pPr>
            <a:lvl2pPr lvl="1"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2pPr>
            <a:lvl3pPr lvl="2"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3pPr>
            <a:lvl4pPr lvl="3"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4pPr>
            <a:lvl5pPr lvl="4"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5pPr>
            <a:lvl6pPr lvl="5"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6pPr>
            <a:lvl7pPr lvl="6"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7pPr>
            <a:lvl8pPr lvl="7"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8pPr>
            <a:lvl9pPr lvl="8"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9pPr>
          </a:lstStyle>
          <a:p/>
        </p:txBody>
      </p:sp>
      <p:sp>
        <p:nvSpPr>
          <p:cNvPr id="227" name="Google Shape;227;p33"/>
          <p:cNvSpPr txBox="1"/>
          <p:nvPr>
            <p:ph idx="17" type="subTitle"/>
          </p:nvPr>
        </p:nvSpPr>
        <p:spPr>
          <a:xfrm>
            <a:off x="5247571" y="1174024"/>
            <a:ext cx="1355400" cy="3069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1pPr>
            <a:lvl2pPr lvl="1"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2pPr>
            <a:lvl3pPr lvl="2"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3pPr>
            <a:lvl4pPr lvl="3"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4pPr>
            <a:lvl5pPr lvl="4"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5pPr>
            <a:lvl6pPr lvl="5"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6pPr>
            <a:lvl7pPr lvl="6"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7pPr>
            <a:lvl8pPr lvl="7"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8pPr>
            <a:lvl9pPr lvl="8"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9pPr>
          </a:lstStyle>
          <a:p/>
        </p:txBody>
      </p:sp>
      <p:sp>
        <p:nvSpPr>
          <p:cNvPr id="228" name="Google Shape;228;p33"/>
          <p:cNvSpPr txBox="1"/>
          <p:nvPr>
            <p:ph idx="18" type="subTitle"/>
          </p:nvPr>
        </p:nvSpPr>
        <p:spPr>
          <a:xfrm>
            <a:off x="7490771" y="1530225"/>
            <a:ext cx="1355400" cy="3069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1pPr>
            <a:lvl2pPr lvl="1"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2pPr>
            <a:lvl3pPr lvl="2"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3pPr>
            <a:lvl4pPr lvl="3"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4pPr>
            <a:lvl5pPr lvl="4"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5pPr>
            <a:lvl6pPr lvl="5"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6pPr>
            <a:lvl7pPr lvl="6"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7pPr>
            <a:lvl8pPr lvl="7"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8pPr>
            <a:lvl9pPr lvl="8" marR="0" rtl="0" algn="l">
              <a:lnSpc>
                <a:spcPct val="100000"/>
              </a:lnSpc>
              <a:spcBef>
                <a:spcPts val="0"/>
              </a:spcBef>
              <a:spcAft>
                <a:spcPts val="0"/>
              </a:spcAft>
              <a:buClr>
                <a:schemeClr val="accent2"/>
              </a:buClr>
              <a:buSzPts val="900"/>
              <a:buFont typeface="Montserrat"/>
              <a:buNone/>
              <a:defRPr b="1" i="0" sz="900" u="none" cap="none" strike="noStrike">
                <a:solidFill>
                  <a:schemeClr val="accent2"/>
                </a:solidFill>
                <a:latin typeface="Montserrat"/>
                <a:ea typeface="Montserrat"/>
                <a:cs typeface="Montserrat"/>
                <a:sym typeface="Montserrat"/>
              </a:defRPr>
            </a:lvl9pPr>
          </a:lstStyle>
          <a:p/>
        </p:txBody>
      </p:sp>
      <p:sp>
        <p:nvSpPr>
          <p:cNvPr id="229" name="Google Shape;229;p33"/>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Box with Icons &amp; Numbers">
  <p:cSld name="CUSTOM_1_1_1">
    <p:spTree>
      <p:nvGrpSpPr>
        <p:cNvPr id="230" name="Shape 230"/>
        <p:cNvGrpSpPr/>
        <p:nvPr/>
      </p:nvGrpSpPr>
      <p:grpSpPr>
        <a:xfrm>
          <a:off x="0" y="0"/>
          <a:ext cx="0" cy="0"/>
          <a:chOff x="0" y="0"/>
          <a:chExt cx="0" cy="0"/>
        </a:xfrm>
      </p:grpSpPr>
      <p:pic>
        <p:nvPicPr>
          <p:cNvPr descr="TTN Logo.png" id="231" name="Google Shape;231;p34"/>
          <p:cNvPicPr preferRelativeResize="0"/>
          <p:nvPr/>
        </p:nvPicPr>
        <p:blipFill rotWithShape="1">
          <a:blip r:embed="rId2">
            <a:alphaModFix/>
          </a:blip>
          <a:srcRect b="0" l="0" r="0" t="0"/>
          <a:stretch/>
        </p:blipFill>
        <p:spPr>
          <a:xfrm>
            <a:off x="8295649" y="178006"/>
            <a:ext cx="648924" cy="362494"/>
          </a:xfrm>
          <a:prstGeom prst="rect">
            <a:avLst/>
          </a:prstGeom>
          <a:noFill/>
          <a:ln>
            <a:noFill/>
          </a:ln>
        </p:spPr>
      </p:pic>
      <p:sp>
        <p:nvSpPr>
          <p:cNvPr id="232" name="Google Shape;232;p34"/>
          <p:cNvSpPr/>
          <p:nvPr/>
        </p:nvSpPr>
        <p:spPr>
          <a:xfrm>
            <a:off x="0" y="144000"/>
            <a:ext cx="47400" cy="3573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 name="Google Shape;233;p34"/>
          <p:cNvSpPr txBox="1"/>
          <p:nvPr>
            <p:ph type="title"/>
          </p:nvPr>
        </p:nvSpPr>
        <p:spPr>
          <a:xfrm>
            <a:off x="104500" y="141850"/>
            <a:ext cx="6703800" cy="3573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2000"/>
              <a:buFont typeface="Montserrat"/>
              <a:buNone/>
              <a:defRPr b="1" i="0" sz="2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9pPr>
          </a:lstStyle>
          <a:p/>
        </p:txBody>
      </p:sp>
      <p:sp>
        <p:nvSpPr>
          <p:cNvPr id="234" name="Google Shape;234;p34"/>
          <p:cNvSpPr/>
          <p:nvPr/>
        </p:nvSpPr>
        <p:spPr>
          <a:xfrm>
            <a:off x="654494" y="1430728"/>
            <a:ext cx="2358300" cy="1156200"/>
          </a:xfrm>
          <a:prstGeom prst="rect">
            <a:avLst/>
          </a:prstGeom>
          <a:noFill/>
          <a:ln cap="flat" cmpd="sng" w="952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 name="Google Shape;235;p34"/>
          <p:cNvSpPr/>
          <p:nvPr/>
        </p:nvSpPr>
        <p:spPr>
          <a:xfrm>
            <a:off x="3518186" y="1430728"/>
            <a:ext cx="2358300" cy="1156200"/>
          </a:xfrm>
          <a:prstGeom prst="rect">
            <a:avLst/>
          </a:prstGeom>
          <a:noFill/>
          <a:ln cap="flat" cmpd="sng" w="952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 name="Google Shape;236;p34"/>
          <p:cNvSpPr/>
          <p:nvPr/>
        </p:nvSpPr>
        <p:spPr>
          <a:xfrm>
            <a:off x="6424700" y="1430728"/>
            <a:ext cx="2358300" cy="1156200"/>
          </a:xfrm>
          <a:prstGeom prst="rect">
            <a:avLst/>
          </a:prstGeom>
          <a:noFill/>
          <a:ln cap="flat" cmpd="sng" w="952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 name="Google Shape;237;p34"/>
          <p:cNvSpPr/>
          <p:nvPr/>
        </p:nvSpPr>
        <p:spPr>
          <a:xfrm>
            <a:off x="654494" y="3316343"/>
            <a:ext cx="2358300" cy="1156200"/>
          </a:xfrm>
          <a:prstGeom prst="rect">
            <a:avLst/>
          </a:prstGeom>
          <a:noFill/>
          <a:ln cap="flat" cmpd="sng" w="952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 name="Google Shape;238;p34"/>
          <p:cNvSpPr txBox="1"/>
          <p:nvPr/>
        </p:nvSpPr>
        <p:spPr>
          <a:xfrm>
            <a:off x="146076" y="2607978"/>
            <a:ext cx="295500" cy="1031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5500"/>
              <a:buFont typeface="Arial"/>
              <a:buNone/>
            </a:pPr>
            <a:r>
              <a:rPr b="0" i="0" lang="en" sz="5500" u="none" cap="none" strike="noStrike">
                <a:solidFill>
                  <a:srgbClr val="12519C"/>
                </a:solidFill>
                <a:latin typeface="Montserrat Black"/>
                <a:ea typeface="Montserrat Black"/>
                <a:cs typeface="Montserrat Black"/>
                <a:sym typeface="Montserrat Black"/>
              </a:rPr>
              <a:t>4</a:t>
            </a:r>
            <a:endParaRPr b="0" i="0" sz="5500" u="none" cap="none" strike="noStrike">
              <a:solidFill>
                <a:srgbClr val="12519C"/>
              </a:solidFill>
              <a:latin typeface="Montserrat Black"/>
              <a:ea typeface="Montserrat Black"/>
              <a:cs typeface="Montserrat Black"/>
              <a:sym typeface="Montserrat Black"/>
            </a:endParaRPr>
          </a:p>
        </p:txBody>
      </p:sp>
      <p:sp>
        <p:nvSpPr>
          <p:cNvPr id="239" name="Google Shape;239;p34"/>
          <p:cNvSpPr/>
          <p:nvPr/>
        </p:nvSpPr>
        <p:spPr>
          <a:xfrm>
            <a:off x="654500" y="2875378"/>
            <a:ext cx="449700" cy="488400"/>
          </a:xfrm>
          <a:prstGeom prst="snip1Rect">
            <a:avLst>
              <a:gd fmla="val 23595" name="adj"/>
            </a:avLst>
          </a:prstGeom>
          <a:solidFill>
            <a:srgbClr val="FFFFFF"/>
          </a:solidFill>
          <a:ln cap="flat" cmpd="sng" w="9525">
            <a:solidFill>
              <a:srgbClr val="CCCCCC"/>
            </a:solidFill>
            <a:prstDash val="solid"/>
            <a:round/>
            <a:headEnd len="sm" w="sm" type="none"/>
            <a:tailEnd len="sm" w="sm" type="none"/>
          </a:ln>
          <a:effectLst>
            <a:outerShdw blurRad="142875" rotWithShape="0" algn="bl" dir="3780000" dist="57150">
              <a:srgbClr val="000000">
                <a:alpha val="6274"/>
              </a:srgbClr>
            </a:outerShdw>
          </a:effectLst>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000"/>
              <a:buFont typeface="Arial"/>
              <a:buNone/>
            </a:pPr>
            <a:r>
              <a:t/>
            </a:r>
            <a:endParaRPr b="0" i="0" sz="1000" u="none" cap="none" strike="noStrike">
              <a:solidFill>
                <a:srgbClr val="D71B7F"/>
              </a:solidFill>
              <a:latin typeface="Montserrat SemiBold"/>
              <a:ea typeface="Montserrat SemiBold"/>
              <a:cs typeface="Montserrat SemiBold"/>
              <a:sym typeface="Montserrat SemiBold"/>
            </a:endParaRPr>
          </a:p>
        </p:txBody>
      </p:sp>
      <p:sp>
        <p:nvSpPr>
          <p:cNvPr id="240" name="Google Shape;240;p34"/>
          <p:cNvSpPr/>
          <p:nvPr/>
        </p:nvSpPr>
        <p:spPr>
          <a:xfrm>
            <a:off x="3518186" y="3316343"/>
            <a:ext cx="2358300" cy="1156200"/>
          </a:xfrm>
          <a:prstGeom prst="rect">
            <a:avLst/>
          </a:prstGeom>
          <a:noFill/>
          <a:ln cap="flat" cmpd="sng" w="952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 name="Google Shape;241;p34"/>
          <p:cNvSpPr/>
          <p:nvPr/>
        </p:nvSpPr>
        <p:spPr>
          <a:xfrm>
            <a:off x="6424700" y="3316343"/>
            <a:ext cx="2358300" cy="1156200"/>
          </a:xfrm>
          <a:prstGeom prst="rect">
            <a:avLst/>
          </a:prstGeom>
          <a:noFill/>
          <a:ln cap="flat" cmpd="sng" w="952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 name="Google Shape;242;p34"/>
          <p:cNvSpPr txBox="1"/>
          <p:nvPr/>
        </p:nvSpPr>
        <p:spPr>
          <a:xfrm>
            <a:off x="3058268" y="2607978"/>
            <a:ext cx="496800" cy="1031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5500"/>
              <a:buFont typeface="Arial"/>
              <a:buNone/>
            </a:pPr>
            <a:r>
              <a:rPr b="0" i="0" lang="en" sz="5500" u="none" cap="none" strike="noStrike">
                <a:solidFill>
                  <a:srgbClr val="12519C"/>
                </a:solidFill>
                <a:latin typeface="Montserrat Black"/>
                <a:ea typeface="Montserrat Black"/>
                <a:cs typeface="Montserrat Black"/>
                <a:sym typeface="Montserrat Black"/>
              </a:rPr>
              <a:t>5</a:t>
            </a:r>
            <a:endParaRPr b="0" i="0" sz="5500" u="none" cap="none" strike="noStrike">
              <a:solidFill>
                <a:srgbClr val="12519C"/>
              </a:solidFill>
              <a:latin typeface="Montserrat Black"/>
              <a:ea typeface="Montserrat Black"/>
              <a:cs typeface="Montserrat Black"/>
              <a:sym typeface="Montserrat Black"/>
            </a:endParaRPr>
          </a:p>
        </p:txBody>
      </p:sp>
      <p:sp>
        <p:nvSpPr>
          <p:cNvPr id="243" name="Google Shape;243;p34"/>
          <p:cNvSpPr/>
          <p:nvPr/>
        </p:nvSpPr>
        <p:spPr>
          <a:xfrm>
            <a:off x="3518189" y="2875378"/>
            <a:ext cx="449700" cy="488400"/>
          </a:xfrm>
          <a:prstGeom prst="snip1Rect">
            <a:avLst>
              <a:gd fmla="val 23595" name="adj"/>
            </a:avLst>
          </a:prstGeom>
          <a:solidFill>
            <a:srgbClr val="FFFFFF"/>
          </a:solidFill>
          <a:ln cap="flat" cmpd="sng" w="9525">
            <a:solidFill>
              <a:srgbClr val="CCCCCC"/>
            </a:solidFill>
            <a:prstDash val="solid"/>
            <a:round/>
            <a:headEnd len="sm" w="sm" type="none"/>
            <a:tailEnd len="sm" w="sm" type="none"/>
          </a:ln>
          <a:effectLst>
            <a:outerShdw blurRad="142875" rotWithShape="0" algn="bl" dir="3780000" dist="57150">
              <a:srgbClr val="000000">
                <a:alpha val="6274"/>
              </a:srgbClr>
            </a:outerShdw>
          </a:effectLst>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000"/>
              <a:buFont typeface="Arial"/>
              <a:buNone/>
            </a:pPr>
            <a:r>
              <a:t/>
            </a:r>
            <a:endParaRPr b="0" i="0" sz="1000" u="none" cap="none" strike="noStrike">
              <a:solidFill>
                <a:srgbClr val="D71B7F"/>
              </a:solidFill>
              <a:latin typeface="Montserrat SemiBold"/>
              <a:ea typeface="Montserrat SemiBold"/>
              <a:cs typeface="Montserrat SemiBold"/>
              <a:sym typeface="Montserrat SemiBold"/>
            </a:endParaRPr>
          </a:p>
        </p:txBody>
      </p:sp>
      <p:sp>
        <p:nvSpPr>
          <p:cNvPr id="244" name="Google Shape;244;p34"/>
          <p:cNvSpPr txBox="1"/>
          <p:nvPr/>
        </p:nvSpPr>
        <p:spPr>
          <a:xfrm>
            <a:off x="5920184" y="2607978"/>
            <a:ext cx="496800" cy="1031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5500"/>
              <a:buFont typeface="Arial"/>
              <a:buNone/>
            </a:pPr>
            <a:r>
              <a:rPr b="0" i="0" lang="en" sz="5500" u="none" cap="none" strike="noStrike">
                <a:solidFill>
                  <a:srgbClr val="12519C"/>
                </a:solidFill>
                <a:latin typeface="Montserrat Black"/>
                <a:ea typeface="Montserrat Black"/>
                <a:cs typeface="Montserrat Black"/>
                <a:sym typeface="Montserrat Black"/>
              </a:rPr>
              <a:t>6</a:t>
            </a:r>
            <a:endParaRPr b="0" i="0" sz="5500" u="none" cap="none" strike="noStrike">
              <a:solidFill>
                <a:srgbClr val="12519C"/>
              </a:solidFill>
              <a:latin typeface="Montserrat Black"/>
              <a:ea typeface="Montserrat Black"/>
              <a:cs typeface="Montserrat Black"/>
              <a:sym typeface="Montserrat Black"/>
            </a:endParaRPr>
          </a:p>
        </p:txBody>
      </p:sp>
      <p:sp>
        <p:nvSpPr>
          <p:cNvPr id="245" name="Google Shape;245;p34"/>
          <p:cNvSpPr/>
          <p:nvPr/>
        </p:nvSpPr>
        <p:spPr>
          <a:xfrm>
            <a:off x="6424701" y="2875378"/>
            <a:ext cx="449700" cy="488400"/>
          </a:xfrm>
          <a:prstGeom prst="snip1Rect">
            <a:avLst>
              <a:gd fmla="val 23595" name="adj"/>
            </a:avLst>
          </a:prstGeom>
          <a:solidFill>
            <a:srgbClr val="FFFFFF"/>
          </a:solidFill>
          <a:ln cap="flat" cmpd="sng" w="9525">
            <a:solidFill>
              <a:srgbClr val="CCCCCC"/>
            </a:solidFill>
            <a:prstDash val="solid"/>
            <a:round/>
            <a:headEnd len="sm" w="sm" type="none"/>
            <a:tailEnd len="sm" w="sm" type="none"/>
          </a:ln>
          <a:effectLst>
            <a:outerShdw blurRad="142875" rotWithShape="0" algn="bl" dir="3780000" dist="57150">
              <a:srgbClr val="000000">
                <a:alpha val="6274"/>
              </a:srgbClr>
            </a:outerShdw>
          </a:effectLst>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000"/>
              <a:buFont typeface="Arial"/>
              <a:buNone/>
            </a:pPr>
            <a:r>
              <a:t/>
            </a:r>
            <a:endParaRPr b="0" i="0" sz="1000" u="none" cap="none" strike="noStrike">
              <a:solidFill>
                <a:srgbClr val="D71B7F"/>
              </a:solidFill>
              <a:latin typeface="Montserrat SemiBold"/>
              <a:ea typeface="Montserrat SemiBold"/>
              <a:cs typeface="Montserrat SemiBold"/>
              <a:sym typeface="Montserrat SemiBold"/>
            </a:endParaRPr>
          </a:p>
        </p:txBody>
      </p:sp>
      <p:sp>
        <p:nvSpPr>
          <p:cNvPr id="246" name="Google Shape;246;p34"/>
          <p:cNvSpPr txBox="1"/>
          <p:nvPr/>
        </p:nvSpPr>
        <p:spPr>
          <a:xfrm>
            <a:off x="3134468" y="713328"/>
            <a:ext cx="496800" cy="1031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5500"/>
              <a:buFont typeface="Arial"/>
              <a:buNone/>
            </a:pPr>
            <a:r>
              <a:rPr b="0" i="0" lang="en" sz="5500" u="none" cap="none" strike="noStrike">
                <a:solidFill>
                  <a:srgbClr val="12519C"/>
                </a:solidFill>
                <a:latin typeface="Montserrat Black"/>
                <a:ea typeface="Montserrat Black"/>
                <a:cs typeface="Montserrat Black"/>
                <a:sym typeface="Montserrat Black"/>
              </a:rPr>
              <a:t>2</a:t>
            </a:r>
            <a:endParaRPr b="0" i="0" sz="5500" u="none" cap="none" strike="noStrike">
              <a:solidFill>
                <a:srgbClr val="12519C"/>
              </a:solidFill>
              <a:latin typeface="Montserrat Black"/>
              <a:ea typeface="Montserrat Black"/>
              <a:cs typeface="Montserrat Black"/>
              <a:sym typeface="Montserrat Black"/>
            </a:endParaRPr>
          </a:p>
        </p:txBody>
      </p:sp>
      <p:sp>
        <p:nvSpPr>
          <p:cNvPr id="247" name="Google Shape;247;p34"/>
          <p:cNvSpPr/>
          <p:nvPr/>
        </p:nvSpPr>
        <p:spPr>
          <a:xfrm>
            <a:off x="3518189" y="988629"/>
            <a:ext cx="449700" cy="488400"/>
          </a:xfrm>
          <a:prstGeom prst="snip1Rect">
            <a:avLst>
              <a:gd fmla="val 23595" name="adj"/>
            </a:avLst>
          </a:prstGeom>
          <a:solidFill>
            <a:srgbClr val="FFFFFF"/>
          </a:solidFill>
          <a:ln cap="flat" cmpd="sng" w="9525">
            <a:solidFill>
              <a:srgbClr val="CCCCCC"/>
            </a:solidFill>
            <a:prstDash val="solid"/>
            <a:round/>
            <a:headEnd len="sm" w="sm" type="none"/>
            <a:tailEnd len="sm" w="sm" type="none"/>
          </a:ln>
          <a:effectLst>
            <a:outerShdw blurRad="142875" rotWithShape="0" algn="bl" dir="3780000" dist="57150">
              <a:srgbClr val="000000">
                <a:alpha val="6274"/>
              </a:srgbClr>
            </a:outerShdw>
          </a:effectLst>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000"/>
              <a:buFont typeface="Arial"/>
              <a:buNone/>
            </a:pPr>
            <a:r>
              <a:t/>
            </a:r>
            <a:endParaRPr b="0" i="0" sz="1000" u="none" cap="none" strike="noStrike">
              <a:solidFill>
                <a:srgbClr val="D71B7F"/>
              </a:solidFill>
              <a:latin typeface="Montserrat SemiBold"/>
              <a:ea typeface="Montserrat SemiBold"/>
              <a:cs typeface="Montserrat SemiBold"/>
              <a:sym typeface="Montserrat SemiBold"/>
            </a:endParaRPr>
          </a:p>
        </p:txBody>
      </p:sp>
      <p:sp>
        <p:nvSpPr>
          <p:cNvPr id="248" name="Google Shape;248;p34"/>
          <p:cNvSpPr txBox="1"/>
          <p:nvPr/>
        </p:nvSpPr>
        <p:spPr>
          <a:xfrm>
            <a:off x="358874" y="713328"/>
            <a:ext cx="295500" cy="1031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5500"/>
              <a:buFont typeface="Arial"/>
              <a:buNone/>
            </a:pPr>
            <a:r>
              <a:rPr b="0" i="0" lang="en" sz="5500" u="none" cap="none" strike="noStrike">
                <a:solidFill>
                  <a:srgbClr val="12519C"/>
                </a:solidFill>
                <a:latin typeface="Montserrat Black"/>
                <a:ea typeface="Montserrat Black"/>
                <a:cs typeface="Montserrat Black"/>
                <a:sym typeface="Montserrat Black"/>
              </a:rPr>
              <a:t>1</a:t>
            </a:r>
            <a:endParaRPr b="0" i="0" sz="5500" u="none" cap="none" strike="noStrike">
              <a:solidFill>
                <a:srgbClr val="12519C"/>
              </a:solidFill>
              <a:latin typeface="Montserrat Black"/>
              <a:ea typeface="Montserrat Black"/>
              <a:cs typeface="Montserrat Black"/>
              <a:sym typeface="Montserrat Black"/>
            </a:endParaRPr>
          </a:p>
        </p:txBody>
      </p:sp>
      <p:sp>
        <p:nvSpPr>
          <p:cNvPr id="249" name="Google Shape;249;p34"/>
          <p:cNvSpPr/>
          <p:nvPr/>
        </p:nvSpPr>
        <p:spPr>
          <a:xfrm>
            <a:off x="654500" y="980728"/>
            <a:ext cx="449700" cy="488400"/>
          </a:xfrm>
          <a:prstGeom prst="snip1Rect">
            <a:avLst>
              <a:gd fmla="val 23595" name="adj"/>
            </a:avLst>
          </a:prstGeom>
          <a:solidFill>
            <a:srgbClr val="FFFFFF"/>
          </a:solidFill>
          <a:ln cap="flat" cmpd="sng" w="9525">
            <a:solidFill>
              <a:srgbClr val="CCCCCC"/>
            </a:solidFill>
            <a:prstDash val="solid"/>
            <a:round/>
            <a:headEnd len="sm" w="sm" type="none"/>
            <a:tailEnd len="sm" w="sm" type="none"/>
          </a:ln>
          <a:effectLst>
            <a:outerShdw blurRad="142875" rotWithShape="0" algn="bl" dir="3780000" dist="57150">
              <a:srgbClr val="000000">
                <a:alpha val="6274"/>
              </a:srgbClr>
            </a:outerShdw>
          </a:effectLst>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000"/>
              <a:buFont typeface="Arial"/>
              <a:buNone/>
            </a:pPr>
            <a:r>
              <a:t/>
            </a:r>
            <a:endParaRPr b="0" i="0" sz="1000" u="none" cap="none" strike="noStrike">
              <a:solidFill>
                <a:srgbClr val="D71B7F"/>
              </a:solidFill>
              <a:latin typeface="Montserrat SemiBold"/>
              <a:ea typeface="Montserrat SemiBold"/>
              <a:cs typeface="Montserrat SemiBold"/>
              <a:sym typeface="Montserrat SemiBold"/>
            </a:endParaRPr>
          </a:p>
        </p:txBody>
      </p:sp>
      <p:sp>
        <p:nvSpPr>
          <p:cNvPr id="250" name="Google Shape;250;p34"/>
          <p:cNvSpPr txBox="1"/>
          <p:nvPr/>
        </p:nvSpPr>
        <p:spPr>
          <a:xfrm>
            <a:off x="6017278" y="713328"/>
            <a:ext cx="496800" cy="1031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5500"/>
              <a:buFont typeface="Arial"/>
              <a:buNone/>
            </a:pPr>
            <a:r>
              <a:rPr b="0" i="0" lang="en" sz="5500" u="none" cap="none" strike="noStrike">
                <a:solidFill>
                  <a:srgbClr val="12519C"/>
                </a:solidFill>
                <a:latin typeface="Montserrat Black"/>
                <a:ea typeface="Montserrat Black"/>
                <a:cs typeface="Montserrat Black"/>
                <a:sym typeface="Montserrat Black"/>
              </a:rPr>
              <a:t>3</a:t>
            </a:r>
            <a:endParaRPr b="0" i="0" sz="5500" u="none" cap="none" strike="noStrike">
              <a:solidFill>
                <a:srgbClr val="12519C"/>
              </a:solidFill>
              <a:latin typeface="Montserrat Black"/>
              <a:ea typeface="Montserrat Black"/>
              <a:cs typeface="Montserrat Black"/>
              <a:sym typeface="Montserrat Black"/>
            </a:endParaRPr>
          </a:p>
        </p:txBody>
      </p:sp>
      <p:sp>
        <p:nvSpPr>
          <p:cNvPr id="251" name="Google Shape;251;p34"/>
          <p:cNvSpPr/>
          <p:nvPr/>
        </p:nvSpPr>
        <p:spPr>
          <a:xfrm>
            <a:off x="6424701" y="980728"/>
            <a:ext cx="449700" cy="488400"/>
          </a:xfrm>
          <a:prstGeom prst="snip1Rect">
            <a:avLst>
              <a:gd fmla="val 23595" name="adj"/>
            </a:avLst>
          </a:prstGeom>
          <a:solidFill>
            <a:srgbClr val="FFFFFF"/>
          </a:solidFill>
          <a:ln cap="flat" cmpd="sng" w="9525">
            <a:solidFill>
              <a:srgbClr val="CCCCCC"/>
            </a:solidFill>
            <a:prstDash val="solid"/>
            <a:round/>
            <a:headEnd len="sm" w="sm" type="none"/>
            <a:tailEnd len="sm" w="sm" type="none"/>
          </a:ln>
          <a:effectLst>
            <a:outerShdw blurRad="142875" rotWithShape="0" algn="bl" dir="3780000" dist="57150">
              <a:srgbClr val="000000">
                <a:alpha val="6274"/>
              </a:srgbClr>
            </a:outerShdw>
          </a:effectLst>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000"/>
              <a:buFont typeface="Arial"/>
              <a:buNone/>
            </a:pPr>
            <a:r>
              <a:t/>
            </a:r>
            <a:endParaRPr b="0" i="0" sz="1000" u="none" cap="none" strike="noStrike">
              <a:solidFill>
                <a:srgbClr val="D71B7F"/>
              </a:solidFill>
              <a:latin typeface="Montserrat SemiBold"/>
              <a:ea typeface="Montserrat SemiBold"/>
              <a:cs typeface="Montserrat SemiBold"/>
              <a:sym typeface="Montserrat SemiBold"/>
            </a:endParaRPr>
          </a:p>
        </p:txBody>
      </p:sp>
      <p:sp>
        <p:nvSpPr>
          <p:cNvPr id="252" name="Google Shape;252;p34"/>
          <p:cNvSpPr txBox="1"/>
          <p:nvPr>
            <p:ph idx="1" type="subTitle"/>
          </p:nvPr>
        </p:nvSpPr>
        <p:spPr>
          <a:xfrm>
            <a:off x="654525" y="1430725"/>
            <a:ext cx="2358300" cy="11562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1pPr>
            <a:lvl2pPr lvl="1"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2pPr>
            <a:lvl3pPr lvl="2"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3pPr>
            <a:lvl4pPr lvl="3"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4pPr>
            <a:lvl5pPr lvl="4"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5pPr>
            <a:lvl6pPr lvl="5"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6pPr>
            <a:lvl7pPr lvl="6"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7pPr>
            <a:lvl8pPr lvl="7"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8pPr>
            <a:lvl9pPr lvl="8"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9pPr>
          </a:lstStyle>
          <a:p/>
        </p:txBody>
      </p:sp>
      <p:sp>
        <p:nvSpPr>
          <p:cNvPr id="253" name="Google Shape;253;p34"/>
          <p:cNvSpPr txBox="1"/>
          <p:nvPr>
            <p:ph idx="2" type="subTitle"/>
          </p:nvPr>
        </p:nvSpPr>
        <p:spPr>
          <a:xfrm>
            <a:off x="3515900" y="1430725"/>
            <a:ext cx="2358300" cy="11562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1pPr>
            <a:lvl2pPr lvl="1"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2pPr>
            <a:lvl3pPr lvl="2"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3pPr>
            <a:lvl4pPr lvl="3"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4pPr>
            <a:lvl5pPr lvl="4"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5pPr>
            <a:lvl6pPr lvl="5"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6pPr>
            <a:lvl7pPr lvl="6"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7pPr>
            <a:lvl8pPr lvl="7"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8pPr>
            <a:lvl9pPr lvl="8"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9pPr>
          </a:lstStyle>
          <a:p/>
        </p:txBody>
      </p:sp>
      <p:sp>
        <p:nvSpPr>
          <p:cNvPr id="254" name="Google Shape;254;p34"/>
          <p:cNvSpPr txBox="1"/>
          <p:nvPr>
            <p:ph idx="3" type="subTitle"/>
          </p:nvPr>
        </p:nvSpPr>
        <p:spPr>
          <a:xfrm>
            <a:off x="6424700" y="1430725"/>
            <a:ext cx="2358300" cy="11562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1pPr>
            <a:lvl2pPr lvl="1"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2pPr>
            <a:lvl3pPr lvl="2"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3pPr>
            <a:lvl4pPr lvl="3"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4pPr>
            <a:lvl5pPr lvl="4"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5pPr>
            <a:lvl6pPr lvl="5"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6pPr>
            <a:lvl7pPr lvl="6"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7pPr>
            <a:lvl8pPr lvl="7"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8pPr>
            <a:lvl9pPr lvl="8"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9pPr>
          </a:lstStyle>
          <a:p/>
        </p:txBody>
      </p:sp>
      <p:sp>
        <p:nvSpPr>
          <p:cNvPr id="255" name="Google Shape;255;p34"/>
          <p:cNvSpPr txBox="1"/>
          <p:nvPr>
            <p:ph idx="4" type="subTitle"/>
          </p:nvPr>
        </p:nvSpPr>
        <p:spPr>
          <a:xfrm>
            <a:off x="654525" y="3316350"/>
            <a:ext cx="2358300" cy="11562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1pPr>
            <a:lvl2pPr lvl="1"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2pPr>
            <a:lvl3pPr lvl="2"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3pPr>
            <a:lvl4pPr lvl="3"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4pPr>
            <a:lvl5pPr lvl="4"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5pPr>
            <a:lvl6pPr lvl="5"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6pPr>
            <a:lvl7pPr lvl="6"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7pPr>
            <a:lvl8pPr lvl="7"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8pPr>
            <a:lvl9pPr lvl="8"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9pPr>
          </a:lstStyle>
          <a:p/>
        </p:txBody>
      </p:sp>
      <p:sp>
        <p:nvSpPr>
          <p:cNvPr id="256" name="Google Shape;256;p34"/>
          <p:cNvSpPr txBox="1"/>
          <p:nvPr>
            <p:ph idx="5" type="subTitle"/>
          </p:nvPr>
        </p:nvSpPr>
        <p:spPr>
          <a:xfrm>
            <a:off x="3515900" y="3316350"/>
            <a:ext cx="2358300" cy="11562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1pPr>
            <a:lvl2pPr lvl="1"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2pPr>
            <a:lvl3pPr lvl="2"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3pPr>
            <a:lvl4pPr lvl="3"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4pPr>
            <a:lvl5pPr lvl="4"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5pPr>
            <a:lvl6pPr lvl="5"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6pPr>
            <a:lvl7pPr lvl="6"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7pPr>
            <a:lvl8pPr lvl="7"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8pPr>
            <a:lvl9pPr lvl="8"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9pPr>
          </a:lstStyle>
          <a:p/>
        </p:txBody>
      </p:sp>
      <p:sp>
        <p:nvSpPr>
          <p:cNvPr id="257" name="Google Shape;257;p34"/>
          <p:cNvSpPr txBox="1"/>
          <p:nvPr>
            <p:ph idx="6" type="subTitle"/>
          </p:nvPr>
        </p:nvSpPr>
        <p:spPr>
          <a:xfrm>
            <a:off x="6424700" y="3316350"/>
            <a:ext cx="2358300" cy="11562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1pPr>
            <a:lvl2pPr lvl="1"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2pPr>
            <a:lvl3pPr lvl="2"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3pPr>
            <a:lvl4pPr lvl="3"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4pPr>
            <a:lvl5pPr lvl="4"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5pPr>
            <a:lvl6pPr lvl="5"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6pPr>
            <a:lvl7pPr lvl="6"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7pPr>
            <a:lvl8pPr lvl="7"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8pPr>
            <a:lvl9pPr lvl="8"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9pPr>
          </a:lstStyle>
          <a:p/>
        </p:txBody>
      </p:sp>
      <p:sp>
        <p:nvSpPr>
          <p:cNvPr id="258" name="Google Shape;258;p34"/>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Box with Icons - 1">
  <p:cSld name="CUSTOM_1_1_1_1">
    <p:spTree>
      <p:nvGrpSpPr>
        <p:cNvPr id="259" name="Shape 259"/>
        <p:cNvGrpSpPr/>
        <p:nvPr/>
      </p:nvGrpSpPr>
      <p:grpSpPr>
        <a:xfrm>
          <a:off x="0" y="0"/>
          <a:ext cx="0" cy="0"/>
          <a:chOff x="0" y="0"/>
          <a:chExt cx="0" cy="0"/>
        </a:xfrm>
      </p:grpSpPr>
      <p:pic>
        <p:nvPicPr>
          <p:cNvPr descr="TTN Logo.png" id="260" name="Google Shape;260;p35"/>
          <p:cNvPicPr preferRelativeResize="0"/>
          <p:nvPr/>
        </p:nvPicPr>
        <p:blipFill rotWithShape="1">
          <a:blip r:embed="rId2">
            <a:alphaModFix/>
          </a:blip>
          <a:srcRect b="0" l="0" r="0" t="0"/>
          <a:stretch/>
        </p:blipFill>
        <p:spPr>
          <a:xfrm>
            <a:off x="8295649" y="178006"/>
            <a:ext cx="648924" cy="362494"/>
          </a:xfrm>
          <a:prstGeom prst="rect">
            <a:avLst/>
          </a:prstGeom>
          <a:noFill/>
          <a:ln>
            <a:noFill/>
          </a:ln>
        </p:spPr>
      </p:pic>
      <p:sp>
        <p:nvSpPr>
          <p:cNvPr id="261" name="Google Shape;261;p35"/>
          <p:cNvSpPr/>
          <p:nvPr/>
        </p:nvSpPr>
        <p:spPr>
          <a:xfrm>
            <a:off x="0" y="144000"/>
            <a:ext cx="47400" cy="3573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 name="Google Shape;262;p35"/>
          <p:cNvSpPr txBox="1"/>
          <p:nvPr>
            <p:ph type="title"/>
          </p:nvPr>
        </p:nvSpPr>
        <p:spPr>
          <a:xfrm>
            <a:off x="104500" y="141850"/>
            <a:ext cx="6703800" cy="3573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2000"/>
              <a:buFont typeface="Montserrat"/>
              <a:buNone/>
              <a:defRPr b="1" i="0" sz="2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9pPr>
          </a:lstStyle>
          <a:p/>
        </p:txBody>
      </p:sp>
      <p:sp>
        <p:nvSpPr>
          <p:cNvPr id="263" name="Google Shape;263;p35"/>
          <p:cNvSpPr/>
          <p:nvPr/>
        </p:nvSpPr>
        <p:spPr>
          <a:xfrm>
            <a:off x="522088" y="1492925"/>
            <a:ext cx="2554500" cy="937500"/>
          </a:xfrm>
          <a:prstGeom prst="snip1Rect">
            <a:avLst>
              <a:gd fmla="val 23595" name="adj"/>
            </a:avLst>
          </a:prstGeom>
          <a:solidFill>
            <a:srgbClr val="FFFFFF"/>
          </a:solidFill>
          <a:ln cap="flat" cmpd="sng" w="9525">
            <a:solidFill>
              <a:srgbClr val="E7E6E6"/>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200"/>
              <a:buFont typeface="Arial"/>
              <a:buNone/>
            </a:pPr>
            <a:r>
              <a:t/>
            </a:r>
            <a:endParaRPr b="0" i="0" sz="1200" u="none" cap="none" strike="noStrike">
              <a:solidFill>
                <a:srgbClr val="D8187F"/>
              </a:solidFill>
              <a:latin typeface="Montserrat"/>
              <a:ea typeface="Montserrat"/>
              <a:cs typeface="Montserrat"/>
              <a:sym typeface="Montserrat"/>
            </a:endParaRPr>
          </a:p>
        </p:txBody>
      </p:sp>
      <p:sp>
        <p:nvSpPr>
          <p:cNvPr id="264" name="Google Shape;264;p35"/>
          <p:cNvSpPr/>
          <p:nvPr/>
        </p:nvSpPr>
        <p:spPr>
          <a:xfrm>
            <a:off x="3294746" y="1492925"/>
            <a:ext cx="2554500" cy="937500"/>
          </a:xfrm>
          <a:prstGeom prst="snip1Rect">
            <a:avLst>
              <a:gd fmla="val 23595" name="adj"/>
            </a:avLst>
          </a:prstGeom>
          <a:solidFill>
            <a:srgbClr val="FFFFFF"/>
          </a:solidFill>
          <a:ln cap="flat" cmpd="sng" w="9525">
            <a:solidFill>
              <a:srgbClr val="E7E6E6"/>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200"/>
              <a:buFont typeface="Arial"/>
              <a:buNone/>
            </a:pPr>
            <a:r>
              <a:t/>
            </a:r>
            <a:endParaRPr b="0" i="0" sz="1200" u="none" cap="none" strike="noStrike">
              <a:solidFill>
                <a:srgbClr val="D8187F"/>
              </a:solidFill>
              <a:latin typeface="Montserrat"/>
              <a:ea typeface="Montserrat"/>
              <a:cs typeface="Montserrat"/>
              <a:sym typeface="Montserrat"/>
            </a:endParaRPr>
          </a:p>
        </p:txBody>
      </p:sp>
      <p:sp>
        <p:nvSpPr>
          <p:cNvPr id="265" name="Google Shape;265;p35"/>
          <p:cNvSpPr/>
          <p:nvPr/>
        </p:nvSpPr>
        <p:spPr>
          <a:xfrm>
            <a:off x="6067404" y="1492925"/>
            <a:ext cx="2554500" cy="937500"/>
          </a:xfrm>
          <a:prstGeom prst="snip1Rect">
            <a:avLst>
              <a:gd fmla="val 23595" name="adj"/>
            </a:avLst>
          </a:prstGeom>
          <a:solidFill>
            <a:srgbClr val="FFFFFF"/>
          </a:solidFill>
          <a:ln cap="flat" cmpd="sng" w="9525">
            <a:solidFill>
              <a:srgbClr val="E7E6E6"/>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200"/>
              <a:buFont typeface="Arial"/>
              <a:buNone/>
            </a:pPr>
            <a:r>
              <a:t/>
            </a:r>
            <a:endParaRPr b="0" i="0" sz="1200" u="none" cap="none" strike="noStrike">
              <a:solidFill>
                <a:srgbClr val="D8187F"/>
              </a:solidFill>
              <a:latin typeface="Montserrat"/>
              <a:ea typeface="Montserrat"/>
              <a:cs typeface="Montserrat"/>
              <a:sym typeface="Montserrat"/>
            </a:endParaRPr>
          </a:p>
        </p:txBody>
      </p:sp>
      <p:sp>
        <p:nvSpPr>
          <p:cNvPr id="266" name="Google Shape;266;p35"/>
          <p:cNvSpPr/>
          <p:nvPr/>
        </p:nvSpPr>
        <p:spPr>
          <a:xfrm>
            <a:off x="522088" y="2727725"/>
            <a:ext cx="2554500" cy="937500"/>
          </a:xfrm>
          <a:prstGeom prst="snip1Rect">
            <a:avLst>
              <a:gd fmla="val 23595" name="adj"/>
            </a:avLst>
          </a:prstGeom>
          <a:solidFill>
            <a:srgbClr val="FFFFFF"/>
          </a:solidFill>
          <a:ln cap="flat" cmpd="sng" w="9525">
            <a:solidFill>
              <a:srgbClr val="E7E6E6"/>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200"/>
              <a:buFont typeface="Arial"/>
              <a:buNone/>
            </a:pPr>
            <a:r>
              <a:t/>
            </a:r>
            <a:endParaRPr b="0" i="0" sz="1200" u="none" cap="none" strike="noStrike">
              <a:solidFill>
                <a:srgbClr val="D8187F"/>
              </a:solidFill>
              <a:latin typeface="Montserrat"/>
              <a:ea typeface="Montserrat"/>
              <a:cs typeface="Montserrat"/>
              <a:sym typeface="Montserrat"/>
            </a:endParaRPr>
          </a:p>
        </p:txBody>
      </p:sp>
      <p:sp>
        <p:nvSpPr>
          <p:cNvPr id="267" name="Google Shape;267;p35"/>
          <p:cNvSpPr/>
          <p:nvPr/>
        </p:nvSpPr>
        <p:spPr>
          <a:xfrm>
            <a:off x="3294746" y="2727725"/>
            <a:ext cx="2554500" cy="937500"/>
          </a:xfrm>
          <a:prstGeom prst="snip1Rect">
            <a:avLst>
              <a:gd fmla="val 23595" name="adj"/>
            </a:avLst>
          </a:prstGeom>
          <a:solidFill>
            <a:srgbClr val="FFFFFF"/>
          </a:solidFill>
          <a:ln cap="flat" cmpd="sng" w="9525">
            <a:solidFill>
              <a:srgbClr val="E7E6E6"/>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200"/>
              <a:buFont typeface="Arial"/>
              <a:buNone/>
            </a:pPr>
            <a:r>
              <a:t/>
            </a:r>
            <a:endParaRPr b="0" i="0" sz="1200" u="none" cap="none" strike="noStrike">
              <a:solidFill>
                <a:srgbClr val="D8187F"/>
              </a:solidFill>
              <a:latin typeface="Montserrat"/>
              <a:ea typeface="Montserrat"/>
              <a:cs typeface="Montserrat"/>
              <a:sym typeface="Montserrat"/>
            </a:endParaRPr>
          </a:p>
        </p:txBody>
      </p:sp>
      <p:sp>
        <p:nvSpPr>
          <p:cNvPr id="268" name="Google Shape;268;p35"/>
          <p:cNvSpPr/>
          <p:nvPr/>
        </p:nvSpPr>
        <p:spPr>
          <a:xfrm>
            <a:off x="6067404" y="2727725"/>
            <a:ext cx="2554500" cy="937500"/>
          </a:xfrm>
          <a:prstGeom prst="snip1Rect">
            <a:avLst>
              <a:gd fmla="val 23595" name="adj"/>
            </a:avLst>
          </a:prstGeom>
          <a:solidFill>
            <a:srgbClr val="FFFFFF"/>
          </a:solidFill>
          <a:ln cap="flat" cmpd="sng" w="9525">
            <a:solidFill>
              <a:srgbClr val="E7E6E6"/>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200"/>
              <a:buFont typeface="Arial"/>
              <a:buNone/>
            </a:pPr>
            <a:r>
              <a:t/>
            </a:r>
            <a:endParaRPr b="0" i="0" sz="1200" u="none" cap="none" strike="noStrike">
              <a:solidFill>
                <a:srgbClr val="D8187F"/>
              </a:solidFill>
              <a:latin typeface="Montserrat"/>
              <a:ea typeface="Montserrat"/>
              <a:cs typeface="Montserrat"/>
              <a:sym typeface="Montserrat"/>
            </a:endParaRPr>
          </a:p>
        </p:txBody>
      </p:sp>
      <p:sp>
        <p:nvSpPr>
          <p:cNvPr id="269" name="Google Shape;269;p35"/>
          <p:cNvSpPr/>
          <p:nvPr/>
        </p:nvSpPr>
        <p:spPr>
          <a:xfrm>
            <a:off x="522099" y="1709400"/>
            <a:ext cx="489900" cy="489900"/>
          </a:xfrm>
          <a:prstGeom prst="rect">
            <a:avLst/>
          </a:prstGeom>
          <a:solidFill>
            <a:srgbClr val="F3F3F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70" name="Google Shape;270;p35"/>
          <p:cNvCxnSpPr/>
          <p:nvPr/>
        </p:nvCxnSpPr>
        <p:spPr>
          <a:xfrm>
            <a:off x="532825" y="1493100"/>
            <a:ext cx="0" cy="937500"/>
          </a:xfrm>
          <a:prstGeom prst="straightConnector1">
            <a:avLst/>
          </a:prstGeom>
          <a:noFill/>
          <a:ln cap="flat" cmpd="sng" w="19050">
            <a:solidFill>
              <a:srgbClr val="12519C"/>
            </a:solidFill>
            <a:prstDash val="solid"/>
            <a:round/>
            <a:headEnd len="sm" w="sm" type="none"/>
            <a:tailEnd len="sm" w="sm" type="none"/>
          </a:ln>
        </p:spPr>
      </p:cxnSp>
      <p:sp>
        <p:nvSpPr>
          <p:cNvPr id="271" name="Google Shape;271;p35"/>
          <p:cNvSpPr/>
          <p:nvPr/>
        </p:nvSpPr>
        <p:spPr>
          <a:xfrm>
            <a:off x="522099" y="2951525"/>
            <a:ext cx="489900" cy="489900"/>
          </a:xfrm>
          <a:prstGeom prst="rect">
            <a:avLst/>
          </a:prstGeom>
          <a:solidFill>
            <a:srgbClr val="F3F3F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72" name="Google Shape;272;p35"/>
          <p:cNvCxnSpPr/>
          <p:nvPr/>
        </p:nvCxnSpPr>
        <p:spPr>
          <a:xfrm>
            <a:off x="532825" y="2727900"/>
            <a:ext cx="0" cy="937500"/>
          </a:xfrm>
          <a:prstGeom prst="straightConnector1">
            <a:avLst/>
          </a:prstGeom>
          <a:noFill/>
          <a:ln cap="flat" cmpd="sng" w="19050">
            <a:solidFill>
              <a:srgbClr val="12519C"/>
            </a:solidFill>
            <a:prstDash val="solid"/>
            <a:round/>
            <a:headEnd len="sm" w="sm" type="none"/>
            <a:tailEnd len="sm" w="sm" type="none"/>
          </a:ln>
        </p:spPr>
      </p:cxnSp>
      <p:sp>
        <p:nvSpPr>
          <p:cNvPr id="273" name="Google Shape;273;p35"/>
          <p:cNvSpPr/>
          <p:nvPr/>
        </p:nvSpPr>
        <p:spPr>
          <a:xfrm>
            <a:off x="3300224" y="1709400"/>
            <a:ext cx="489900" cy="489900"/>
          </a:xfrm>
          <a:prstGeom prst="rect">
            <a:avLst/>
          </a:prstGeom>
          <a:solidFill>
            <a:srgbClr val="F3F3F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 name="Google Shape;274;p35"/>
          <p:cNvSpPr/>
          <p:nvPr/>
        </p:nvSpPr>
        <p:spPr>
          <a:xfrm>
            <a:off x="3300224" y="2951525"/>
            <a:ext cx="489900" cy="489900"/>
          </a:xfrm>
          <a:prstGeom prst="rect">
            <a:avLst/>
          </a:prstGeom>
          <a:solidFill>
            <a:srgbClr val="F3F3F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75" name="Google Shape;275;p35"/>
          <p:cNvCxnSpPr/>
          <p:nvPr/>
        </p:nvCxnSpPr>
        <p:spPr>
          <a:xfrm>
            <a:off x="3305692" y="1493100"/>
            <a:ext cx="0" cy="937500"/>
          </a:xfrm>
          <a:prstGeom prst="straightConnector1">
            <a:avLst/>
          </a:prstGeom>
          <a:noFill/>
          <a:ln cap="flat" cmpd="sng" w="19050">
            <a:solidFill>
              <a:srgbClr val="12519C"/>
            </a:solidFill>
            <a:prstDash val="solid"/>
            <a:round/>
            <a:headEnd len="sm" w="sm" type="none"/>
            <a:tailEnd len="sm" w="sm" type="none"/>
          </a:ln>
        </p:spPr>
      </p:cxnSp>
      <p:cxnSp>
        <p:nvCxnSpPr>
          <p:cNvPr id="276" name="Google Shape;276;p35"/>
          <p:cNvCxnSpPr/>
          <p:nvPr/>
        </p:nvCxnSpPr>
        <p:spPr>
          <a:xfrm>
            <a:off x="3305692" y="2727900"/>
            <a:ext cx="0" cy="937500"/>
          </a:xfrm>
          <a:prstGeom prst="straightConnector1">
            <a:avLst/>
          </a:prstGeom>
          <a:noFill/>
          <a:ln cap="flat" cmpd="sng" w="19050">
            <a:solidFill>
              <a:srgbClr val="12519C"/>
            </a:solidFill>
            <a:prstDash val="solid"/>
            <a:round/>
            <a:headEnd len="sm" w="sm" type="none"/>
            <a:tailEnd len="sm" w="sm" type="none"/>
          </a:ln>
        </p:spPr>
      </p:cxnSp>
      <p:sp>
        <p:nvSpPr>
          <p:cNvPr id="277" name="Google Shape;277;p35"/>
          <p:cNvSpPr/>
          <p:nvPr/>
        </p:nvSpPr>
        <p:spPr>
          <a:xfrm>
            <a:off x="6078349" y="1709400"/>
            <a:ext cx="489900" cy="489900"/>
          </a:xfrm>
          <a:prstGeom prst="rect">
            <a:avLst/>
          </a:prstGeom>
          <a:solidFill>
            <a:srgbClr val="F3F3F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 name="Google Shape;278;p35"/>
          <p:cNvSpPr/>
          <p:nvPr/>
        </p:nvSpPr>
        <p:spPr>
          <a:xfrm>
            <a:off x="6078349" y="2951525"/>
            <a:ext cx="489900" cy="489900"/>
          </a:xfrm>
          <a:prstGeom prst="rect">
            <a:avLst/>
          </a:prstGeom>
          <a:solidFill>
            <a:srgbClr val="F3F3F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79" name="Google Shape;279;p35"/>
          <p:cNvCxnSpPr/>
          <p:nvPr/>
        </p:nvCxnSpPr>
        <p:spPr>
          <a:xfrm>
            <a:off x="6078350" y="1493100"/>
            <a:ext cx="0" cy="937500"/>
          </a:xfrm>
          <a:prstGeom prst="straightConnector1">
            <a:avLst/>
          </a:prstGeom>
          <a:noFill/>
          <a:ln cap="flat" cmpd="sng" w="19050">
            <a:solidFill>
              <a:srgbClr val="12519C"/>
            </a:solidFill>
            <a:prstDash val="solid"/>
            <a:round/>
            <a:headEnd len="sm" w="sm" type="none"/>
            <a:tailEnd len="sm" w="sm" type="none"/>
          </a:ln>
        </p:spPr>
      </p:cxnSp>
      <p:cxnSp>
        <p:nvCxnSpPr>
          <p:cNvPr id="280" name="Google Shape;280;p35"/>
          <p:cNvCxnSpPr/>
          <p:nvPr/>
        </p:nvCxnSpPr>
        <p:spPr>
          <a:xfrm>
            <a:off x="6078350" y="2727900"/>
            <a:ext cx="0" cy="937500"/>
          </a:xfrm>
          <a:prstGeom prst="straightConnector1">
            <a:avLst/>
          </a:prstGeom>
          <a:noFill/>
          <a:ln cap="flat" cmpd="sng" w="19050">
            <a:solidFill>
              <a:srgbClr val="12519C"/>
            </a:solidFill>
            <a:prstDash val="solid"/>
            <a:round/>
            <a:headEnd len="sm" w="sm" type="none"/>
            <a:tailEnd len="sm" w="sm" type="none"/>
          </a:ln>
        </p:spPr>
      </p:cxnSp>
      <p:sp>
        <p:nvSpPr>
          <p:cNvPr id="281" name="Google Shape;281;p35"/>
          <p:cNvSpPr txBox="1"/>
          <p:nvPr>
            <p:ph idx="1" type="subTitle"/>
          </p:nvPr>
        </p:nvSpPr>
        <p:spPr>
          <a:xfrm>
            <a:off x="1012000" y="1612475"/>
            <a:ext cx="2058900" cy="6987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282" name="Google Shape;282;p35"/>
          <p:cNvSpPr txBox="1"/>
          <p:nvPr>
            <p:ph idx="2" type="subTitle"/>
          </p:nvPr>
        </p:nvSpPr>
        <p:spPr>
          <a:xfrm>
            <a:off x="3802900" y="1612475"/>
            <a:ext cx="2058900" cy="6987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283" name="Google Shape;283;p35"/>
          <p:cNvSpPr txBox="1"/>
          <p:nvPr>
            <p:ph idx="3" type="subTitle"/>
          </p:nvPr>
        </p:nvSpPr>
        <p:spPr>
          <a:xfrm>
            <a:off x="6571225" y="1612475"/>
            <a:ext cx="2058900" cy="6987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284" name="Google Shape;284;p35"/>
          <p:cNvSpPr txBox="1"/>
          <p:nvPr>
            <p:ph idx="4" type="subTitle"/>
          </p:nvPr>
        </p:nvSpPr>
        <p:spPr>
          <a:xfrm>
            <a:off x="1012000" y="2860575"/>
            <a:ext cx="2058900" cy="6987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285" name="Google Shape;285;p35"/>
          <p:cNvSpPr txBox="1"/>
          <p:nvPr>
            <p:ph idx="5" type="subTitle"/>
          </p:nvPr>
        </p:nvSpPr>
        <p:spPr>
          <a:xfrm>
            <a:off x="3802900" y="2860575"/>
            <a:ext cx="2058900" cy="6987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286" name="Google Shape;286;p35"/>
          <p:cNvSpPr txBox="1"/>
          <p:nvPr>
            <p:ph idx="6" type="subTitle"/>
          </p:nvPr>
        </p:nvSpPr>
        <p:spPr>
          <a:xfrm>
            <a:off x="6571225" y="2860575"/>
            <a:ext cx="2058900" cy="6987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287" name="Google Shape;287;p35"/>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Box with Icons - 2">
  <p:cSld name="CUSTOM_1_1_1_1_1">
    <p:spTree>
      <p:nvGrpSpPr>
        <p:cNvPr id="288" name="Shape 288"/>
        <p:cNvGrpSpPr/>
        <p:nvPr/>
      </p:nvGrpSpPr>
      <p:grpSpPr>
        <a:xfrm>
          <a:off x="0" y="0"/>
          <a:ext cx="0" cy="0"/>
          <a:chOff x="0" y="0"/>
          <a:chExt cx="0" cy="0"/>
        </a:xfrm>
      </p:grpSpPr>
      <p:pic>
        <p:nvPicPr>
          <p:cNvPr descr="TTN Logo.png" id="289" name="Google Shape;289;p36"/>
          <p:cNvPicPr preferRelativeResize="0"/>
          <p:nvPr/>
        </p:nvPicPr>
        <p:blipFill rotWithShape="1">
          <a:blip r:embed="rId2">
            <a:alphaModFix/>
          </a:blip>
          <a:srcRect b="0" l="0" r="0" t="0"/>
          <a:stretch/>
        </p:blipFill>
        <p:spPr>
          <a:xfrm>
            <a:off x="8295649" y="178006"/>
            <a:ext cx="648924" cy="362494"/>
          </a:xfrm>
          <a:prstGeom prst="rect">
            <a:avLst/>
          </a:prstGeom>
          <a:noFill/>
          <a:ln>
            <a:noFill/>
          </a:ln>
        </p:spPr>
      </p:pic>
      <p:sp>
        <p:nvSpPr>
          <p:cNvPr id="290" name="Google Shape;290;p36"/>
          <p:cNvSpPr/>
          <p:nvPr/>
        </p:nvSpPr>
        <p:spPr>
          <a:xfrm>
            <a:off x="0" y="144000"/>
            <a:ext cx="47400" cy="3573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 name="Google Shape;291;p36"/>
          <p:cNvSpPr txBox="1"/>
          <p:nvPr>
            <p:ph type="title"/>
          </p:nvPr>
        </p:nvSpPr>
        <p:spPr>
          <a:xfrm>
            <a:off x="104500" y="141850"/>
            <a:ext cx="6703800" cy="3573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2000"/>
              <a:buFont typeface="Montserrat"/>
              <a:buNone/>
              <a:defRPr b="1" i="0" sz="2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9pPr>
          </a:lstStyle>
          <a:p/>
        </p:txBody>
      </p:sp>
      <p:sp>
        <p:nvSpPr>
          <p:cNvPr id="292" name="Google Shape;292;p36"/>
          <p:cNvSpPr/>
          <p:nvPr/>
        </p:nvSpPr>
        <p:spPr>
          <a:xfrm>
            <a:off x="326575" y="946076"/>
            <a:ext cx="2032800" cy="1658100"/>
          </a:xfrm>
          <a:prstGeom prst="snip1Rect">
            <a:avLst>
              <a:gd fmla="val 14134" name="adj"/>
            </a:avLst>
          </a:prstGeom>
          <a:solidFill>
            <a:srgbClr val="FFFFFF"/>
          </a:solidFill>
          <a:ln cap="flat" cmpd="sng" w="9525">
            <a:solidFill>
              <a:srgbClr val="E7E6E6"/>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chemeClr val="dk1"/>
              </a:buClr>
              <a:buSzPts val="1100"/>
              <a:buFont typeface="Arial"/>
              <a:buNone/>
            </a:pPr>
            <a:r>
              <a:t/>
            </a:r>
            <a:endParaRPr b="0" i="0" sz="1000" u="none" cap="none" strike="noStrike">
              <a:solidFill>
                <a:srgbClr val="434343"/>
              </a:solidFill>
              <a:latin typeface="Montserrat Medium"/>
              <a:ea typeface="Montserrat Medium"/>
              <a:cs typeface="Montserrat Medium"/>
              <a:sym typeface="Montserrat Medium"/>
            </a:endParaRPr>
          </a:p>
          <a:p>
            <a:pPr indent="0" lvl="0" marL="0" marR="0" rtl="0" algn="l">
              <a:lnSpc>
                <a:spcPct val="115000"/>
              </a:lnSpc>
              <a:spcBef>
                <a:spcPts val="0"/>
              </a:spcBef>
              <a:spcAft>
                <a:spcPts val="0"/>
              </a:spcAft>
              <a:buClr>
                <a:schemeClr val="dk1"/>
              </a:buClr>
              <a:buSzPts val="1100"/>
              <a:buFont typeface="Arial"/>
              <a:buNone/>
            </a:pPr>
            <a:r>
              <a:t/>
            </a:r>
            <a:endParaRPr b="0" i="0" sz="1000" u="none" cap="none" strike="noStrike">
              <a:solidFill>
                <a:srgbClr val="434343"/>
              </a:solidFill>
              <a:latin typeface="Montserrat Medium"/>
              <a:ea typeface="Montserrat Medium"/>
              <a:cs typeface="Montserrat Medium"/>
              <a:sym typeface="Montserrat Medium"/>
            </a:endParaRPr>
          </a:p>
          <a:p>
            <a:pPr indent="0" lvl="0" marL="0" marR="0" rtl="0" algn="l">
              <a:lnSpc>
                <a:spcPct val="115000"/>
              </a:lnSpc>
              <a:spcBef>
                <a:spcPts val="0"/>
              </a:spcBef>
              <a:spcAft>
                <a:spcPts val="0"/>
              </a:spcAft>
              <a:buClr>
                <a:schemeClr val="dk1"/>
              </a:buClr>
              <a:buSzPts val="1100"/>
              <a:buFont typeface="Arial"/>
              <a:buNone/>
            </a:pPr>
            <a:r>
              <a:t/>
            </a:r>
            <a:endParaRPr b="0" i="0" sz="1000" u="none" cap="none" strike="noStrike">
              <a:solidFill>
                <a:srgbClr val="434343"/>
              </a:solidFill>
              <a:latin typeface="Montserrat Medium"/>
              <a:ea typeface="Montserrat Medium"/>
              <a:cs typeface="Montserrat Medium"/>
              <a:sym typeface="Montserrat Medium"/>
            </a:endParaRPr>
          </a:p>
          <a:p>
            <a:pPr indent="0" lvl="0" marL="0" marR="0" rtl="0" algn="l">
              <a:lnSpc>
                <a:spcPct val="115000"/>
              </a:lnSpc>
              <a:spcBef>
                <a:spcPts val="0"/>
              </a:spcBef>
              <a:spcAft>
                <a:spcPts val="0"/>
              </a:spcAft>
              <a:buClr>
                <a:schemeClr val="dk1"/>
              </a:buClr>
              <a:buSzPts val="1100"/>
              <a:buFont typeface="Arial"/>
              <a:buNone/>
            </a:pPr>
            <a:r>
              <a:t/>
            </a:r>
            <a:endParaRPr b="0" i="0" sz="1100" u="none" cap="none" strike="noStrike">
              <a:solidFill>
                <a:srgbClr val="000000"/>
              </a:solidFill>
              <a:latin typeface="Montserrat"/>
              <a:ea typeface="Montserrat"/>
              <a:cs typeface="Montserrat"/>
              <a:sym typeface="Montserrat"/>
            </a:endParaRPr>
          </a:p>
        </p:txBody>
      </p:sp>
      <p:sp>
        <p:nvSpPr>
          <p:cNvPr id="293" name="Google Shape;293;p36"/>
          <p:cNvSpPr/>
          <p:nvPr/>
        </p:nvSpPr>
        <p:spPr>
          <a:xfrm>
            <a:off x="2441522" y="946076"/>
            <a:ext cx="2032800" cy="1658100"/>
          </a:xfrm>
          <a:prstGeom prst="snip1Rect">
            <a:avLst>
              <a:gd fmla="val 14134" name="adj"/>
            </a:avLst>
          </a:prstGeom>
          <a:solidFill>
            <a:srgbClr val="FFFFFF"/>
          </a:solidFill>
          <a:ln cap="flat" cmpd="sng" w="9525">
            <a:solidFill>
              <a:srgbClr val="E7E6E6"/>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chemeClr val="dk1"/>
              </a:buClr>
              <a:buSzPts val="1100"/>
              <a:buFont typeface="Arial"/>
              <a:buNone/>
            </a:pPr>
            <a:r>
              <a:t/>
            </a:r>
            <a:endParaRPr b="0" i="0" sz="1100" u="none" cap="none" strike="noStrike">
              <a:solidFill>
                <a:schemeClr val="dk1"/>
              </a:solidFill>
              <a:latin typeface="Montserrat"/>
              <a:ea typeface="Montserrat"/>
              <a:cs typeface="Montserrat"/>
              <a:sym typeface="Montserrat"/>
            </a:endParaRPr>
          </a:p>
        </p:txBody>
      </p:sp>
      <p:sp>
        <p:nvSpPr>
          <p:cNvPr id="294" name="Google Shape;294;p36"/>
          <p:cNvSpPr/>
          <p:nvPr/>
        </p:nvSpPr>
        <p:spPr>
          <a:xfrm>
            <a:off x="4556470" y="946075"/>
            <a:ext cx="2089200" cy="1658100"/>
          </a:xfrm>
          <a:prstGeom prst="snip1Rect">
            <a:avLst>
              <a:gd fmla="val 14134" name="adj"/>
            </a:avLst>
          </a:prstGeom>
          <a:solidFill>
            <a:srgbClr val="FFFFFF"/>
          </a:solidFill>
          <a:ln cap="flat" cmpd="sng" w="9525">
            <a:solidFill>
              <a:srgbClr val="E7E6E6"/>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t" bIns="91425" lIns="91425" spcFirstLastPara="1" rIns="91425" wrap="square" tIns="91425">
            <a:noAutofit/>
          </a:bodyPr>
          <a:lstStyle/>
          <a:p>
            <a:pPr indent="0" lvl="0" marL="0" marR="0" rtl="0" algn="l">
              <a:lnSpc>
                <a:spcPct val="120000"/>
              </a:lnSpc>
              <a:spcBef>
                <a:spcPts val="0"/>
              </a:spcBef>
              <a:spcAft>
                <a:spcPts val="0"/>
              </a:spcAft>
              <a:buClr>
                <a:srgbClr val="000000"/>
              </a:buClr>
              <a:buSzPts val="1000"/>
              <a:buFont typeface="Arial"/>
              <a:buNone/>
            </a:pPr>
            <a:r>
              <a:t/>
            </a:r>
            <a:endParaRPr b="0" i="0" sz="1000" u="none" cap="none" strike="noStrike">
              <a:solidFill>
                <a:srgbClr val="010101"/>
              </a:solidFill>
              <a:latin typeface="Montserrat"/>
              <a:ea typeface="Montserrat"/>
              <a:cs typeface="Montserrat"/>
              <a:sym typeface="Montserrat"/>
            </a:endParaRPr>
          </a:p>
        </p:txBody>
      </p:sp>
      <p:cxnSp>
        <p:nvCxnSpPr>
          <p:cNvPr id="295" name="Google Shape;295;p36"/>
          <p:cNvCxnSpPr/>
          <p:nvPr/>
        </p:nvCxnSpPr>
        <p:spPr>
          <a:xfrm>
            <a:off x="329148" y="946075"/>
            <a:ext cx="0" cy="1656900"/>
          </a:xfrm>
          <a:prstGeom prst="straightConnector1">
            <a:avLst/>
          </a:prstGeom>
          <a:noFill/>
          <a:ln cap="flat" cmpd="sng" w="19050">
            <a:solidFill>
              <a:srgbClr val="12519C"/>
            </a:solidFill>
            <a:prstDash val="solid"/>
            <a:round/>
            <a:headEnd len="sm" w="sm" type="none"/>
            <a:tailEnd len="sm" w="sm" type="none"/>
          </a:ln>
        </p:spPr>
      </p:cxnSp>
      <p:cxnSp>
        <p:nvCxnSpPr>
          <p:cNvPr id="296" name="Google Shape;296;p36"/>
          <p:cNvCxnSpPr/>
          <p:nvPr/>
        </p:nvCxnSpPr>
        <p:spPr>
          <a:xfrm>
            <a:off x="2441526" y="946075"/>
            <a:ext cx="0" cy="1656900"/>
          </a:xfrm>
          <a:prstGeom prst="straightConnector1">
            <a:avLst/>
          </a:prstGeom>
          <a:noFill/>
          <a:ln cap="flat" cmpd="sng" w="19050">
            <a:solidFill>
              <a:srgbClr val="12519C"/>
            </a:solidFill>
            <a:prstDash val="solid"/>
            <a:round/>
            <a:headEnd len="sm" w="sm" type="none"/>
            <a:tailEnd len="sm" w="sm" type="none"/>
          </a:ln>
        </p:spPr>
      </p:cxnSp>
      <p:cxnSp>
        <p:nvCxnSpPr>
          <p:cNvPr id="297" name="Google Shape;297;p36"/>
          <p:cNvCxnSpPr/>
          <p:nvPr/>
        </p:nvCxnSpPr>
        <p:spPr>
          <a:xfrm>
            <a:off x="4556473" y="946075"/>
            <a:ext cx="0" cy="1656900"/>
          </a:xfrm>
          <a:prstGeom prst="straightConnector1">
            <a:avLst/>
          </a:prstGeom>
          <a:noFill/>
          <a:ln cap="flat" cmpd="sng" w="19050">
            <a:solidFill>
              <a:srgbClr val="12519C"/>
            </a:solidFill>
            <a:prstDash val="solid"/>
            <a:round/>
            <a:headEnd len="sm" w="sm" type="none"/>
            <a:tailEnd len="sm" w="sm" type="none"/>
          </a:ln>
        </p:spPr>
      </p:cxnSp>
      <p:sp>
        <p:nvSpPr>
          <p:cNvPr id="298" name="Google Shape;298;p36"/>
          <p:cNvSpPr/>
          <p:nvPr/>
        </p:nvSpPr>
        <p:spPr>
          <a:xfrm>
            <a:off x="6728079" y="946075"/>
            <a:ext cx="2089200" cy="1658100"/>
          </a:xfrm>
          <a:prstGeom prst="snip1Rect">
            <a:avLst>
              <a:gd fmla="val 14134" name="adj"/>
            </a:avLst>
          </a:prstGeom>
          <a:solidFill>
            <a:srgbClr val="FFFFFF"/>
          </a:solidFill>
          <a:ln cap="flat" cmpd="sng" w="9525">
            <a:solidFill>
              <a:srgbClr val="E7E6E6"/>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Montserrat"/>
              <a:buNone/>
            </a:pPr>
            <a:r>
              <a:t/>
            </a:r>
            <a:endParaRPr b="0" i="0" sz="1000" u="none" cap="none" strike="noStrike">
              <a:solidFill>
                <a:srgbClr val="000000"/>
              </a:solidFill>
              <a:latin typeface="Montserrat"/>
              <a:ea typeface="Montserrat"/>
              <a:cs typeface="Montserrat"/>
              <a:sym typeface="Montserrat"/>
            </a:endParaRPr>
          </a:p>
          <a:p>
            <a:pPr indent="0" lvl="1" marL="0" marR="0" rtl="0" algn="l">
              <a:lnSpc>
                <a:spcPct val="100000"/>
              </a:lnSpc>
              <a:spcBef>
                <a:spcPts val="0"/>
              </a:spcBef>
              <a:spcAft>
                <a:spcPts val="0"/>
              </a:spcAft>
              <a:buClr>
                <a:srgbClr val="000000"/>
              </a:buClr>
              <a:buSzPts val="1000"/>
              <a:buFont typeface="Montserrat"/>
              <a:buNone/>
            </a:pPr>
            <a:r>
              <a:t/>
            </a:r>
            <a:endParaRPr b="0" i="0" sz="1000" u="none" cap="none" strike="noStrike">
              <a:solidFill>
                <a:srgbClr val="000000"/>
              </a:solidFill>
              <a:latin typeface="Montserrat"/>
              <a:ea typeface="Montserrat"/>
              <a:cs typeface="Montserrat"/>
              <a:sym typeface="Montserrat"/>
            </a:endParaRPr>
          </a:p>
          <a:p>
            <a:pPr indent="0" lvl="2" marL="0" marR="0" rtl="0" algn="l">
              <a:lnSpc>
                <a:spcPct val="100000"/>
              </a:lnSpc>
              <a:spcBef>
                <a:spcPts val="0"/>
              </a:spcBef>
              <a:spcAft>
                <a:spcPts val="0"/>
              </a:spcAft>
              <a:buClr>
                <a:srgbClr val="000000"/>
              </a:buClr>
              <a:buSzPts val="1000"/>
              <a:buFont typeface="Montserrat"/>
              <a:buNone/>
            </a:pPr>
            <a:r>
              <a:t/>
            </a:r>
            <a:endParaRPr b="0" i="0" sz="1000" u="none" cap="none" strike="noStrike">
              <a:solidFill>
                <a:srgbClr val="000000"/>
              </a:solidFill>
              <a:latin typeface="Montserrat"/>
              <a:ea typeface="Montserrat"/>
              <a:cs typeface="Montserrat"/>
              <a:sym typeface="Montserrat"/>
            </a:endParaRPr>
          </a:p>
          <a:p>
            <a:pPr indent="0" lvl="3" marL="0" marR="0" rtl="0" algn="l">
              <a:lnSpc>
                <a:spcPct val="100000"/>
              </a:lnSpc>
              <a:spcBef>
                <a:spcPts val="0"/>
              </a:spcBef>
              <a:spcAft>
                <a:spcPts val="0"/>
              </a:spcAft>
              <a:buClr>
                <a:srgbClr val="000000"/>
              </a:buClr>
              <a:buSzPts val="1000"/>
              <a:buFont typeface="Montserrat"/>
              <a:buNone/>
            </a:pPr>
            <a:r>
              <a:t/>
            </a:r>
            <a:endParaRPr b="0" i="0" sz="1000" u="none" cap="none" strike="noStrike">
              <a:solidFill>
                <a:srgbClr val="000000"/>
              </a:solidFill>
              <a:latin typeface="Montserrat"/>
              <a:ea typeface="Montserrat"/>
              <a:cs typeface="Montserrat"/>
              <a:sym typeface="Montserrat"/>
            </a:endParaRPr>
          </a:p>
          <a:p>
            <a:pPr indent="0" lvl="4" marL="0" marR="0" rtl="0" algn="l">
              <a:lnSpc>
                <a:spcPct val="100000"/>
              </a:lnSpc>
              <a:spcBef>
                <a:spcPts val="0"/>
              </a:spcBef>
              <a:spcAft>
                <a:spcPts val="0"/>
              </a:spcAft>
              <a:buClr>
                <a:srgbClr val="000000"/>
              </a:buClr>
              <a:buSzPts val="1000"/>
              <a:buFont typeface="Montserrat"/>
              <a:buNone/>
            </a:pPr>
            <a:r>
              <a:t/>
            </a:r>
            <a:endParaRPr b="0" i="0" sz="1000" u="none" cap="none" strike="noStrike">
              <a:solidFill>
                <a:srgbClr val="000000"/>
              </a:solidFill>
              <a:latin typeface="Montserrat"/>
              <a:ea typeface="Montserrat"/>
              <a:cs typeface="Montserrat"/>
              <a:sym typeface="Montserrat"/>
            </a:endParaRPr>
          </a:p>
          <a:p>
            <a:pPr indent="0" lvl="5" marL="0" marR="0" rtl="0" algn="l">
              <a:lnSpc>
                <a:spcPct val="100000"/>
              </a:lnSpc>
              <a:spcBef>
                <a:spcPts val="0"/>
              </a:spcBef>
              <a:spcAft>
                <a:spcPts val="0"/>
              </a:spcAft>
              <a:buClr>
                <a:srgbClr val="000000"/>
              </a:buClr>
              <a:buSzPts val="1000"/>
              <a:buFont typeface="Montserrat"/>
              <a:buNone/>
            </a:pPr>
            <a:r>
              <a:t/>
            </a:r>
            <a:endParaRPr b="0" i="0" sz="1000" u="none" cap="none" strike="noStrike">
              <a:solidFill>
                <a:srgbClr val="000000"/>
              </a:solidFill>
              <a:latin typeface="Montserrat"/>
              <a:ea typeface="Montserrat"/>
              <a:cs typeface="Montserrat"/>
              <a:sym typeface="Montserrat"/>
            </a:endParaRPr>
          </a:p>
          <a:p>
            <a:pPr indent="0" lvl="6" marL="0" marR="0" rtl="0" algn="l">
              <a:lnSpc>
                <a:spcPct val="100000"/>
              </a:lnSpc>
              <a:spcBef>
                <a:spcPts val="0"/>
              </a:spcBef>
              <a:spcAft>
                <a:spcPts val="0"/>
              </a:spcAft>
              <a:buClr>
                <a:srgbClr val="000000"/>
              </a:buClr>
              <a:buSzPts val="1000"/>
              <a:buFont typeface="Montserrat"/>
              <a:buNone/>
            </a:pPr>
            <a:r>
              <a:t/>
            </a:r>
            <a:endParaRPr b="0" i="0" sz="1000" u="none" cap="none" strike="noStrike">
              <a:solidFill>
                <a:srgbClr val="000000"/>
              </a:solidFill>
              <a:latin typeface="Montserrat"/>
              <a:ea typeface="Montserrat"/>
              <a:cs typeface="Montserrat"/>
              <a:sym typeface="Montserrat"/>
            </a:endParaRPr>
          </a:p>
          <a:p>
            <a:pPr indent="0" lvl="7" marL="0" marR="0" rtl="0" algn="l">
              <a:lnSpc>
                <a:spcPct val="100000"/>
              </a:lnSpc>
              <a:spcBef>
                <a:spcPts val="0"/>
              </a:spcBef>
              <a:spcAft>
                <a:spcPts val="0"/>
              </a:spcAft>
              <a:buClr>
                <a:srgbClr val="000000"/>
              </a:buClr>
              <a:buSzPts val="1000"/>
              <a:buFont typeface="Montserrat"/>
              <a:buNone/>
            </a:pPr>
            <a:r>
              <a:t/>
            </a:r>
            <a:endParaRPr b="0" i="0" sz="1000" u="none" cap="none" strike="noStrike">
              <a:solidFill>
                <a:srgbClr val="000000"/>
              </a:solidFill>
              <a:latin typeface="Montserrat"/>
              <a:ea typeface="Montserrat"/>
              <a:cs typeface="Montserrat"/>
              <a:sym typeface="Montserrat"/>
            </a:endParaRPr>
          </a:p>
          <a:p>
            <a:pPr indent="0" lvl="8" marL="0" marR="0" rtl="0" algn="l">
              <a:lnSpc>
                <a:spcPct val="100000"/>
              </a:lnSpc>
              <a:spcBef>
                <a:spcPts val="0"/>
              </a:spcBef>
              <a:spcAft>
                <a:spcPts val="0"/>
              </a:spcAft>
              <a:buClr>
                <a:srgbClr val="000000"/>
              </a:buClr>
              <a:buSzPts val="1000"/>
              <a:buFont typeface="Montserrat"/>
              <a:buNone/>
            </a:pPr>
            <a:r>
              <a:t/>
            </a:r>
            <a:endParaRPr b="0" i="0" sz="1000" u="none" cap="none" strike="noStrike">
              <a:solidFill>
                <a:srgbClr val="000000"/>
              </a:solidFill>
              <a:latin typeface="Montserrat"/>
              <a:ea typeface="Montserrat"/>
              <a:cs typeface="Montserrat"/>
              <a:sym typeface="Montserrat"/>
            </a:endParaRPr>
          </a:p>
          <a:p>
            <a:pPr indent="0" lvl="0" marL="0" marR="0" rtl="0" algn="l">
              <a:lnSpc>
                <a:spcPct val="115000"/>
              </a:lnSpc>
              <a:spcBef>
                <a:spcPts val="0"/>
              </a:spcBef>
              <a:spcAft>
                <a:spcPts val="0"/>
              </a:spcAft>
              <a:buClr>
                <a:schemeClr val="dk1"/>
              </a:buClr>
              <a:buSzPts val="1100"/>
              <a:buFont typeface="Arial"/>
              <a:buNone/>
            </a:pPr>
            <a:r>
              <a:t/>
            </a:r>
            <a:endParaRPr b="0" i="0" sz="1000" u="none" cap="none" strike="noStrike">
              <a:solidFill>
                <a:srgbClr val="434343"/>
              </a:solidFill>
              <a:latin typeface="Montserrat Medium"/>
              <a:ea typeface="Montserrat Medium"/>
              <a:cs typeface="Montserrat Medium"/>
              <a:sym typeface="Montserrat Medium"/>
            </a:endParaRPr>
          </a:p>
        </p:txBody>
      </p:sp>
      <p:cxnSp>
        <p:nvCxnSpPr>
          <p:cNvPr id="299" name="Google Shape;299;p36"/>
          <p:cNvCxnSpPr/>
          <p:nvPr/>
        </p:nvCxnSpPr>
        <p:spPr>
          <a:xfrm>
            <a:off x="6728082" y="946075"/>
            <a:ext cx="0" cy="1656900"/>
          </a:xfrm>
          <a:prstGeom prst="straightConnector1">
            <a:avLst/>
          </a:prstGeom>
          <a:noFill/>
          <a:ln cap="flat" cmpd="sng" w="19050">
            <a:solidFill>
              <a:srgbClr val="12519C"/>
            </a:solidFill>
            <a:prstDash val="solid"/>
            <a:round/>
            <a:headEnd len="sm" w="sm" type="none"/>
            <a:tailEnd len="sm" w="sm" type="none"/>
          </a:ln>
        </p:spPr>
      </p:cxnSp>
      <p:sp>
        <p:nvSpPr>
          <p:cNvPr id="300" name="Google Shape;300;p36"/>
          <p:cNvSpPr/>
          <p:nvPr/>
        </p:nvSpPr>
        <p:spPr>
          <a:xfrm>
            <a:off x="1409820" y="2782030"/>
            <a:ext cx="2032800" cy="1646700"/>
          </a:xfrm>
          <a:prstGeom prst="snip1Rect">
            <a:avLst>
              <a:gd fmla="val 14134" name="adj"/>
            </a:avLst>
          </a:prstGeom>
          <a:solidFill>
            <a:srgbClr val="FFFFFF"/>
          </a:solidFill>
          <a:ln cap="flat" cmpd="sng" w="9525">
            <a:solidFill>
              <a:srgbClr val="E7E6E6"/>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chemeClr val="dk1"/>
              </a:buClr>
              <a:buSzPts val="1100"/>
              <a:buFont typeface="Arial"/>
              <a:buNone/>
            </a:pPr>
            <a:r>
              <a:t/>
            </a:r>
            <a:endParaRPr b="0" i="0" sz="1100" u="none" cap="none" strike="noStrike">
              <a:solidFill>
                <a:schemeClr val="dk1"/>
              </a:solidFill>
              <a:latin typeface="Montserrat"/>
              <a:ea typeface="Montserrat"/>
              <a:cs typeface="Montserrat"/>
              <a:sym typeface="Montserrat"/>
            </a:endParaRPr>
          </a:p>
        </p:txBody>
      </p:sp>
      <p:sp>
        <p:nvSpPr>
          <p:cNvPr id="301" name="Google Shape;301;p36"/>
          <p:cNvSpPr/>
          <p:nvPr/>
        </p:nvSpPr>
        <p:spPr>
          <a:xfrm>
            <a:off x="3524761" y="2782030"/>
            <a:ext cx="2032800" cy="1646700"/>
          </a:xfrm>
          <a:prstGeom prst="snip1Rect">
            <a:avLst>
              <a:gd fmla="val 14134" name="adj"/>
            </a:avLst>
          </a:prstGeom>
          <a:solidFill>
            <a:srgbClr val="FFFFFF"/>
          </a:solidFill>
          <a:ln cap="flat" cmpd="sng" w="9525">
            <a:solidFill>
              <a:srgbClr val="E7E6E6"/>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chemeClr val="dk1"/>
              </a:buClr>
              <a:buSzPts val="1100"/>
              <a:buFont typeface="Arial"/>
              <a:buNone/>
            </a:pPr>
            <a:r>
              <a:t/>
            </a:r>
            <a:endParaRPr b="0" i="0" sz="1100" u="none" cap="none" strike="noStrike">
              <a:solidFill>
                <a:schemeClr val="dk1"/>
              </a:solidFill>
              <a:latin typeface="Montserrat"/>
              <a:ea typeface="Montserrat"/>
              <a:cs typeface="Montserrat"/>
              <a:sym typeface="Montserrat"/>
            </a:endParaRPr>
          </a:p>
        </p:txBody>
      </p:sp>
      <p:sp>
        <p:nvSpPr>
          <p:cNvPr id="302" name="Google Shape;302;p36"/>
          <p:cNvSpPr/>
          <p:nvPr/>
        </p:nvSpPr>
        <p:spPr>
          <a:xfrm>
            <a:off x="5639702" y="2782029"/>
            <a:ext cx="2089200" cy="1646700"/>
          </a:xfrm>
          <a:prstGeom prst="snip1Rect">
            <a:avLst>
              <a:gd fmla="val 14134" name="adj"/>
            </a:avLst>
          </a:prstGeom>
          <a:solidFill>
            <a:srgbClr val="FFFFFF"/>
          </a:solidFill>
          <a:ln cap="flat" cmpd="sng" w="9525">
            <a:solidFill>
              <a:srgbClr val="E7E6E6"/>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chemeClr val="dk1"/>
              </a:buClr>
              <a:buSzPts val="1100"/>
              <a:buFont typeface="Arial"/>
              <a:buNone/>
            </a:pPr>
            <a:r>
              <a:t/>
            </a:r>
            <a:endParaRPr b="0" i="0" sz="1100" u="none" cap="none" strike="noStrike">
              <a:solidFill>
                <a:schemeClr val="dk1"/>
              </a:solidFill>
              <a:latin typeface="Montserrat"/>
              <a:ea typeface="Montserrat"/>
              <a:cs typeface="Montserrat"/>
              <a:sym typeface="Montserrat"/>
            </a:endParaRPr>
          </a:p>
        </p:txBody>
      </p:sp>
      <p:cxnSp>
        <p:nvCxnSpPr>
          <p:cNvPr id="303" name="Google Shape;303;p36"/>
          <p:cNvCxnSpPr/>
          <p:nvPr/>
        </p:nvCxnSpPr>
        <p:spPr>
          <a:xfrm>
            <a:off x="1409824" y="2782029"/>
            <a:ext cx="0" cy="1645800"/>
          </a:xfrm>
          <a:prstGeom prst="straightConnector1">
            <a:avLst/>
          </a:prstGeom>
          <a:noFill/>
          <a:ln cap="flat" cmpd="sng" w="19050">
            <a:solidFill>
              <a:srgbClr val="12519C"/>
            </a:solidFill>
            <a:prstDash val="solid"/>
            <a:round/>
            <a:headEnd len="sm" w="sm" type="none"/>
            <a:tailEnd len="sm" w="sm" type="none"/>
          </a:ln>
        </p:spPr>
      </p:cxnSp>
      <p:cxnSp>
        <p:nvCxnSpPr>
          <p:cNvPr id="304" name="Google Shape;304;p36"/>
          <p:cNvCxnSpPr/>
          <p:nvPr/>
        </p:nvCxnSpPr>
        <p:spPr>
          <a:xfrm>
            <a:off x="3524764" y="2782029"/>
            <a:ext cx="0" cy="1645800"/>
          </a:xfrm>
          <a:prstGeom prst="straightConnector1">
            <a:avLst/>
          </a:prstGeom>
          <a:noFill/>
          <a:ln cap="flat" cmpd="sng" w="19050">
            <a:solidFill>
              <a:srgbClr val="12519C"/>
            </a:solidFill>
            <a:prstDash val="solid"/>
            <a:round/>
            <a:headEnd len="sm" w="sm" type="none"/>
            <a:tailEnd len="sm" w="sm" type="none"/>
          </a:ln>
        </p:spPr>
      </p:cxnSp>
      <p:cxnSp>
        <p:nvCxnSpPr>
          <p:cNvPr id="305" name="Google Shape;305;p36"/>
          <p:cNvCxnSpPr/>
          <p:nvPr/>
        </p:nvCxnSpPr>
        <p:spPr>
          <a:xfrm>
            <a:off x="5639705" y="2782029"/>
            <a:ext cx="0" cy="1645800"/>
          </a:xfrm>
          <a:prstGeom prst="straightConnector1">
            <a:avLst/>
          </a:prstGeom>
          <a:noFill/>
          <a:ln cap="flat" cmpd="sng" w="19050">
            <a:solidFill>
              <a:srgbClr val="12519C"/>
            </a:solidFill>
            <a:prstDash val="solid"/>
            <a:round/>
            <a:headEnd len="sm" w="sm" type="none"/>
            <a:tailEnd len="sm" w="sm" type="none"/>
          </a:ln>
        </p:spPr>
      </p:cxnSp>
      <p:sp>
        <p:nvSpPr>
          <p:cNvPr id="306" name="Google Shape;306;p36"/>
          <p:cNvSpPr txBox="1"/>
          <p:nvPr>
            <p:ph idx="1" type="subTitle"/>
          </p:nvPr>
        </p:nvSpPr>
        <p:spPr>
          <a:xfrm>
            <a:off x="364500" y="1341475"/>
            <a:ext cx="1918800" cy="8661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307" name="Google Shape;307;p36"/>
          <p:cNvSpPr txBox="1"/>
          <p:nvPr>
            <p:ph idx="2" type="subTitle"/>
          </p:nvPr>
        </p:nvSpPr>
        <p:spPr>
          <a:xfrm>
            <a:off x="2539600" y="1341475"/>
            <a:ext cx="1918800" cy="8661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308" name="Google Shape;308;p36"/>
          <p:cNvSpPr txBox="1"/>
          <p:nvPr>
            <p:ph idx="3" type="subTitle"/>
          </p:nvPr>
        </p:nvSpPr>
        <p:spPr>
          <a:xfrm>
            <a:off x="4714700" y="1341475"/>
            <a:ext cx="1918800" cy="8661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309" name="Google Shape;309;p36"/>
          <p:cNvSpPr txBox="1"/>
          <p:nvPr>
            <p:ph idx="4" type="subTitle"/>
          </p:nvPr>
        </p:nvSpPr>
        <p:spPr>
          <a:xfrm>
            <a:off x="6889800" y="1341475"/>
            <a:ext cx="1918800" cy="8661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310" name="Google Shape;310;p36"/>
          <p:cNvSpPr txBox="1"/>
          <p:nvPr>
            <p:ph idx="5" type="subTitle"/>
          </p:nvPr>
        </p:nvSpPr>
        <p:spPr>
          <a:xfrm>
            <a:off x="1459900" y="3233975"/>
            <a:ext cx="1918800" cy="8661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311" name="Google Shape;311;p36"/>
          <p:cNvSpPr txBox="1"/>
          <p:nvPr>
            <p:ph idx="6" type="subTitle"/>
          </p:nvPr>
        </p:nvSpPr>
        <p:spPr>
          <a:xfrm>
            <a:off x="3635000" y="3233975"/>
            <a:ext cx="1918800" cy="8661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312" name="Google Shape;312;p36"/>
          <p:cNvSpPr txBox="1"/>
          <p:nvPr>
            <p:ph idx="7" type="subTitle"/>
          </p:nvPr>
        </p:nvSpPr>
        <p:spPr>
          <a:xfrm>
            <a:off x="5810100" y="3233975"/>
            <a:ext cx="1918800" cy="8661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313" name="Google Shape;313;p36"/>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with Key Points">
  <p:cSld name="CUSTOM_1_1_1_1_1_1">
    <p:spTree>
      <p:nvGrpSpPr>
        <p:cNvPr id="314" name="Shape 314"/>
        <p:cNvGrpSpPr/>
        <p:nvPr/>
      </p:nvGrpSpPr>
      <p:grpSpPr>
        <a:xfrm>
          <a:off x="0" y="0"/>
          <a:ext cx="0" cy="0"/>
          <a:chOff x="0" y="0"/>
          <a:chExt cx="0" cy="0"/>
        </a:xfrm>
      </p:grpSpPr>
      <p:sp>
        <p:nvSpPr>
          <p:cNvPr id="315" name="Google Shape;315;p37"/>
          <p:cNvSpPr/>
          <p:nvPr/>
        </p:nvSpPr>
        <p:spPr>
          <a:xfrm>
            <a:off x="353125" y="3479975"/>
            <a:ext cx="1581600" cy="1131300"/>
          </a:xfrm>
          <a:prstGeom prst="rect">
            <a:avLst/>
          </a:prstGeom>
          <a:noFill/>
          <a:ln cap="flat" cmpd="sng" w="9525">
            <a:solidFill>
              <a:srgbClr val="CCCCCC"/>
            </a:solidFill>
            <a:prstDash val="solid"/>
            <a:round/>
            <a:headEnd len="sm" w="sm" type="none"/>
            <a:tailEnd len="sm" w="sm" type="none"/>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a:ea typeface="Montserrat"/>
              <a:cs typeface="Montserrat"/>
              <a:sym typeface="Montserrat"/>
            </a:endParaRPr>
          </a:p>
        </p:txBody>
      </p:sp>
      <p:sp>
        <p:nvSpPr>
          <p:cNvPr id="316" name="Google Shape;316;p37"/>
          <p:cNvSpPr/>
          <p:nvPr/>
        </p:nvSpPr>
        <p:spPr>
          <a:xfrm>
            <a:off x="2018533" y="3479975"/>
            <a:ext cx="1581600" cy="1131300"/>
          </a:xfrm>
          <a:prstGeom prst="rect">
            <a:avLst/>
          </a:prstGeom>
          <a:noFill/>
          <a:ln cap="flat" cmpd="sng" w="9525">
            <a:solidFill>
              <a:srgbClr val="CCCCCC"/>
            </a:solidFill>
            <a:prstDash val="solid"/>
            <a:round/>
            <a:headEnd len="sm" w="sm" type="none"/>
            <a:tailEnd len="sm" w="sm" type="none"/>
          </a:ln>
        </p:spPr>
        <p:txBody>
          <a:bodyPr anchorCtr="0" anchor="t" bIns="91425" lIns="91425" spcFirstLastPara="1" rIns="91425" wrap="square" tIns="91425">
            <a:noAutofit/>
          </a:bodyPr>
          <a:lstStyle/>
          <a:p>
            <a:pPr indent="0" lvl="0" marL="0" marR="0" rtl="0" algn="ctr">
              <a:lnSpc>
                <a:spcPct val="12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a:ea typeface="Montserrat"/>
              <a:cs typeface="Montserrat"/>
              <a:sym typeface="Montserrat"/>
            </a:endParaRPr>
          </a:p>
        </p:txBody>
      </p:sp>
      <p:sp>
        <p:nvSpPr>
          <p:cNvPr id="317" name="Google Shape;317;p37"/>
          <p:cNvSpPr/>
          <p:nvPr/>
        </p:nvSpPr>
        <p:spPr>
          <a:xfrm>
            <a:off x="3683941" y="3479975"/>
            <a:ext cx="1581600" cy="1131300"/>
          </a:xfrm>
          <a:prstGeom prst="rect">
            <a:avLst/>
          </a:prstGeom>
          <a:noFill/>
          <a:ln cap="flat" cmpd="sng" w="9525">
            <a:solidFill>
              <a:srgbClr val="CCCCCC"/>
            </a:solidFill>
            <a:prstDash val="solid"/>
            <a:round/>
            <a:headEnd len="sm" w="sm" type="none"/>
            <a:tailEnd len="sm" w="sm" type="none"/>
          </a:ln>
        </p:spPr>
        <p:txBody>
          <a:bodyPr anchorCtr="0" anchor="t" bIns="91425" lIns="91425" spcFirstLastPara="1" rIns="91425" wrap="square" tIns="91425">
            <a:noAutofit/>
          </a:bodyPr>
          <a:lstStyle/>
          <a:p>
            <a:pPr indent="0" lvl="0" marL="0" marR="0" rtl="0" algn="ctr">
              <a:lnSpc>
                <a:spcPct val="12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a:ea typeface="Montserrat"/>
              <a:cs typeface="Montserrat"/>
              <a:sym typeface="Montserrat"/>
            </a:endParaRPr>
          </a:p>
        </p:txBody>
      </p:sp>
      <p:sp>
        <p:nvSpPr>
          <p:cNvPr id="318" name="Google Shape;318;p37"/>
          <p:cNvSpPr/>
          <p:nvPr/>
        </p:nvSpPr>
        <p:spPr>
          <a:xfrm>
            <a:off x="5349350" y="3479975"/>
            <a:ext cx="1581600" cy="1131300"/>
          </a:xfrm>
          <a:prstGeom prst="rect">
            <a:avLst/>
          </a:prstGeom>
          <a:noFill/>
          <a:ln cap="flat" cmpd="sng" w="9525">
            <a:solidFill>
              <a:srgbClr val="CCCCCC"/>
            </a:solidFill>
            <a:prstDash val="solid"/>
            <a:round/>
            <a:headEnd len="sm" w="sm" type="none"/>
            <a:tailEnd len="sm" w="sm" type="none"/>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chemeClr val="dk1"/>
              </a:buClr>
              <a:buSzPts val="1100"/>
              <a:buFont typeface="Arial"/>
              <a:buNone/>
            </a:pPr>
            <a:r>
              <a:t/>
            </a:r>
            <a:endParaRPr b="0" i="0" sz="1000" u="none" cap="none" strike="noStrike">
              <a:solidFill>
                <a:schemeClr val="dk1"/>
              </a:solidFill>
              <a:latin typeface="Montserrat"/>
              <a:ea typeface="Montserrat"/>
              <a:cs typeface="Montserrat"/>
              <a:sym typeface="Montserrat"/>
            </a:endParaRPr>
          </a:p>
        </p:txBody>
      </p:sp>
      <p:sp>
        <p:nvSpPr>
          <p:cNvPr id="319" name="Google Shape;319;p37"/>
          <p:cNvSpPr/>
          <p:nvPr/>
        </p:nvSpPr>
        <p:spPr>
          <a:xfrm>
            <a:off x="7014750" y="3479975"/>
            <a:ext cx="1581600" cy="1131300"/>
          </a:xfrm>
          <a:prstGeom prst="rect">
            <a:avLst/>
          </a:prstGeom>
          <a:noFill/>
          <a:ln cap="flat" cmpd="sng" w="9525">
            <a:solidFill>
              <a:srgbClr val="CCCCCC"/>
            </a:solidFill>
            <a:prstDash val="solid"/>
            <a:round/>
            <a:headEnd len="sm" w="sm" type="none"/>
            <a:tailEnd len="sm" w="sm" type="none"/>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chemeClr val="dk1"/>
              </a:buClr>
              <a:buSzPts val="1100"/>
              <a:buFont typeface="Arial"/>
              <a:buNone/>
            </a:pPr>
            <a:r>
              <a:t/>
            </a:r>
            <a:endParaRPr b="0" i="0" sz="1000" u="none" cap="none" strike="noStrike">
              <a:solidFill>
                <a:schemeClr val="dk1"/>
              </a:solidFill>
              <a:latin typeface="Montserrat"/>
              <a:ea typeface="Montserrat"/>
              <a:cs typeface="Montserrat"/>
              <a:sym typeface="Montserrat"/>
            </a:endParaRPr>
          </a:p>
        </p:txBody>
      </p:sp>
      <p:sp>
        <p:nvSpPr>
          <p:cNvPr id="320" name="Google Shape;320;p37"/>
          <p:cNvSpPr txBox="1"/>
          <p:nvPr>
            <p:ph idx="1" type="subTitle"/>
          </p:nvPr>
        </p:nvSpPr>
        <p:spPr>
          <a:xfrm>
            <a:off x="347475" y="3479975"/>
            <a:ext cx="1581600" cy="11313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1pPr>
            <a:lvl2pPr lvl="1"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2pPr>
            <a:lvl3pPr lvl="2"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3pPr>
            <a:lvl4pPr lvl="3"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4pPr>
            <a:lvl5pPr lvl="4"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5pPr>
            <a:lvl6pPr lvl="5"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6pPr>
            <a:lvl7pPr lvl="6"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7pPr>
            <a:lvl8pPr lvl="7"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8pPr>
            <a:lvl9pPr lvl="8"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9pPr>
          </a:lstStyle>
          <a:p/>
        </p:txBody>
      </p:sp>
      <p:sp>
        <p:nvSpPr>
          <p:cNvPr id="321" name="Google Shape;321;p37"/>
          <p:cNvSpPr txBox="1"/>
          <p:nvPr>
            <p:ph idx="2" type="subTitle"/>
          </p:nvPr>
        </p:nvSpPr>
        <p:spPr>
          <a:xfrm>
            <a:off x="2018538" y="3479975"/>
            <a:ext cx="1581600" cy="11313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1pPr>
            <a:lvl2pPr lvl="1"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2pPr>
            <a:lvl3pPr lvl="2"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3pPr>
            <a:lvl4pPr lvl="3"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4pPr>
            <a:lvl5pPr lvl="4"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5pPr>
            <a:lvl6pPr lvl="5"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6pPr>
            <a:lvl7pPr lvl="6"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7pPr>
            <a:lvl8pPr lvl="7"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8pPr>
            <a:lvl9pPr lvl="8"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9pPr>
          </a:lstStyle>
          <a:p/>
        </p:txBody>
      </p:sp>
      <p:sp>
        <p:nvSpPr>
          <p:cNvPr id="322" name="Google Shape;322;p37"/>
          <p:cNvSpPr txBox="1"/>
          <p:nvPr>
            <p:ph idx="3" type="subTitle"/>
          </p:nvPr>
        </p:nvSpPr>
        <p:spPr>
          <a:xfrm>
            <a:off x="3681113" y="3479975"/>
            <a:ext cx="1581600" cy="11313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1pPr>
            <a:lvl2pPr lvl="1"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2pPr>
            <a:lvl3pPr lvl="2"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3pPr>
            <a:lvl4pPr lvl="3"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4pPr>
            <a:lvl5pPr lvl="4"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5pPr>
            <a:lvl6pPr lvl="5"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6pPr>
            <a:lvl7pPr lvl="6"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7pPr>
            <a:lvl8pPr lvl="7"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8pPr>
            <a:lvl9pPr lvl="8"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9pPr>
          </a:lstStyle>
          <a:p/>
        </p:txBody>
      </p:sp>
      <p:sp>
        <p:nvSpPr>
          <p:cNvPr id="323" name="Google Shape;323;p37"/>
          <p:cNvSpPr txBox="1"/>
          <p:nvPr>
            <p:ph idx="4" type="subTitle"/>
          </p:nvPr>
        </p:nvSpPr>
        <p:spPr>
          <a:xfrm>
            <a:off x="5352175" y="3479975"/>
            <a:ext cx="1581600" cy="11313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1pPr>
            <a:lvl2pPr lvl="1"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2pPr>
            <a:lvl3pPr lvl="2"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3pPr>
            <a:lvl4pPr lvl="3"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4pPr>
            <a:lvl5pPr lvl="4"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5pPr>
            <a:lvl6pPr lvl="5"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6pPr>
            <a:lvl7pPr lvl="6"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7pPr>
            <a:lvl8pPr lvl="7"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8pPr>
            <a:lvl9pPr lvl="8"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9pPr>
          </a:lstStyle>
          <a:p/>
        </p:txBody>
      </p:sp>
      <p:sp>
        <p:nvSpPr>
          <p:cNvPr id="324" name="Google Shape;324;p37"/>
          <p:cNvSpPr txBox="1"/>
          <p:nvPr>
            <p:ph idx="5" type="subTitle"/>
          </p:nvPr>
        </p:nvSpPr>
        <p:spPr>
          <a:xfrm>
            <a:off x="7014750" y="3479975"/>
            <a:ext cx="1581600" cy="11313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1pPr>
            <a:lvl2pPr lvl="1"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2pPr>
            <a:lvl3pPr lvl="2"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3pPr>
            <a:lvl4pPr lvl="3"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4pPr>
            <a:lvl5pPr lvl="4"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5pPr>
            <a:lvl6pPr lvl="5"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6pPr>
            <a:lvl7pPr lvl="6"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7pPr>
            <a:lvl8pPr lvl="7"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8pPr>
            <a:lvl9pPr lvl="8"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9pPr>
          </a:lstStyle>
          <a:p/>
        </p:txBody>
      </p:sp>
      <p:pic>
        <p:nvPicPr>
          <p:cNvPr descr="TTN Logo.png" id="325" name="Google Shape;325;p37"/>
          <p:cNvPicPr preferRelativeResize="0"/>
          <p:nvPr/>
        </p:nvPicPr>
        <p:blipFill rotWithShape="1">
          <a:blip r:embed="rId2">
            <a:alphaModFix/>
          </a:blip>
          <a:srcRect b="0" l="0" r="0" t="0"/>
          <a:stretch/>
        </p:blipFill>
        <p:spPr>
          <a:xfrm>
            <a:off x="8295649" y="178006"/>
            <a:ext cx="648924" cy="362494"/>
          </a:xfrm>
          <a:prstGeom prst="rect">
            <a:avLst/>
          </a:prstGeom>
          <a:noFill/>
          <a:ln>
            <a:noFill/>
          </a:ln>
        </p:spPr>
      </p:pic>
      <p:sp>
        <p:nvSpPr>
          <p:cNvPr id="326" name="Google Shape;326;p37"/>
          <p:cNvSpPr/>
          <p:nvPr/>
        </p:nvSpPr>
        <p:spPr>
          <a:xfrm>
            <a:off x="0" y="144000"/>
            <a:ext cx="47400" cy="3573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 name="Google Shape;327;p37"/>
          <p:cNvSpPr txBox="1"/>
          <p:nvPr>
            <p:ph type="title"/>
          </p:nvPr>
        </p:nvSpPr>
        <p:spPr>
          <a:xfrm>
            <a:off x="104500" y="141850"/>
            <a:ext cx="6703800" cy="3573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2000"/>
              <a:buFont typeface="Montserrat"/>
              <a:buNone/>
              <a:defRPr b="1" i="0" sz="2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9pPr>
          </a:lstStyle>
          <a:p/>
        </p:txBody>
      </p:sp>
      <p:sp>
        <p:nvSpPr>
          <p:cNvPr id="328" name="Google Shape;328;p37"/>
          <p:cNvSpPr/>
          <p:nvPr/>
        </p:nvSpPr>
        <p:spPr>
          <a:xfrm>
            <a:off x="331850" y="791450"/>
            <a:ext cx="4041300" cy="829800"/>
          </a:xfrm>
          <a:prstGeom prst="snip1Rect">
            <a:avLst>
              <a:gd fmla="val 16333" name="adj"/>
            </a:avLst>
          </a:prstGeom>
          <a:solidFill>
            <a:srgbClr val="FFFFFF"/>
          </a:solidFill>
          <a:ln cap="flat" cmpd="sng" w="9525">
            <a:solidFill>
              <a:srgbClr val="E7E6E6"/>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ctr" bIns="121875" lIns="121875" spcFirstLastPara="1" rIns="121875" wrap="square" tIns="121875">
            <a:noAutofit/>
          </a:bodyPr>
          <a:lstStyle/>
          <a:p>
            <a:pPr indent="0" lvl="0" marL="0" marR="0" rtl="0" algn="l">
              <a:lnSpc>
                <a:spcPct val="100000"/>
              </a:lnSpc>
              <a:spcBef>
                <a:spcPts val="0"/>
              </a:spcBef>
              <a:spcAft>
                <a:spcPts val="0"/>
              </a:spcAft>
              <a:buClr>
                <a:srgbClr val="000000"/>
              </a:buClr>
              <a:buSzPts val="1000"/>
              <a:buFont typeface="Montserrat"/>
              <a:buNone/>
            </a:pPr>
            <a:r>
              <a:t/>
            </a:r>
            <a:endParaRPr b="0" i="0" sz="1000" u="none" cap="none" strike="noStrike">
              <a:solidFill>
                <a:srgbClr val="000000"/>
              </a:solidFill>
              <a:latin typeface="Montserrat"/>
              <a:ea typeface="Montserrat"/>
              <a:cs typeface="Montserrat"/>
              <a:sym typeface="Montserrat"/>
            </a:endParaRPr>
          </a:p>
          <a:p>
            <a:pPr indent="0" lvl="1" marL="0" marR="0" rtl="0" algn="l">
              <a:lnSpc>
                <a:spcPct val="100000"/>
              </a:lnSpc>
              <a:spcBef>
                <a:spcPts val="0"/>
              </a:spcBef>
              <a:spcAft>
                <a:spcPts val="0"/>
              </a:spcAft>
              <a:buClr>
                <a:srgbClr val="000000"/>
              </a:buClr>
              <a:buSzPts val="1000"/>
              <a:buFont typeface="Montserrat"/>
              <a:buNone/>
            </a:pPr>
            <a:r>
              <a:t/>
            </a:r>
            <a:endParaRPr b="0" i="0" sz="1000" u="none" cap="none" strike="noStrike">
              <a:solidFill>
                <a:srgbClr val="000000"/>
              </a:solidFill>
              <a:latin typeface="Montserrat"/>
              <a:ea typeface="Montserrat"/>
              <a:cs typeface="Montserrat"/>
              <a:sym typeface="Montserrat"/>
            </a:endParaRPr>
          </a:p>
          <a:p>
            <a:pPr indent="0" lvl="2" marL="0" marR="0" rtl="0" algn="l">
              <a:lnSpc>
                <a:spcPct val="100000"/>
              </a:lnSpc>
              <a:spcBef>
                <a:spcPts val="0"/>
              </a:spcBef>
              <a:spcAft>
                <a:spcPts val="0"/>
              </a:spcAft>
              <a:buClr>
                <a:srgbClr val="000000"/>
              </a:buClr>
              <a:buSzPts val="1000"/>
              <a:buFont typeface="Montserrat"/>
              <a:buNone/>
            </a:pPr>
            <a:r>
              <a:t/>
            </a:r>
            <a:endParaRPr b="0" i="0" sz="1000" u="none" cap="none" strike="noStrike">
              <a:solidFill>
                <a:srgbClr val="000000"/>
              </a:solidFill>
              <a:latin typeface="Montserrat"/>
              <a:ea typeface="Montserrat"/>
              <a:cs typeface="Montserrat"/>
              <a:sym typeface="Montserrat"/>
            </a:endParaRPr>
          </a:p>
          <a:p>
            <a:pPr indent="0" lvl="3" marL="0" marR="0" rtl="0" algn="l">
              <a:lnSpc>
                <a:spcPct val="100000"/>
              </a:lnSpc>
              <a:spcBef>
                <a:spcPts val="0"/>
              </a:spcBef>
              <a:spcAft>
                <a:spcPts val="0"/>
              </a:spcAft>
              <a:buClr>
                <a:srgbClr val="000000"/>
              </a:buClr>
              <a:buSzPts val="1000"/>
              <a:buFont typeface="Montserrat"/>
              <a:buNone/>
            </a:pPr>
            <a:r>
              <a:t/>
            </a:r>
            <a:endParaRPr b="0" i="0" sz="1000" u="none" cap="none" strike="noStrike">
              <a:solidFill>
                <a:srgbClr val="000000"/>
              </a:solidFill>
              <a:latin typeface="Montserrat"/>
              <a:ea typeface="Montserrat"/>
              <a:cs typeface="Montserrat"/>
              <a:sym typeface="Montserrat"/>
            </a:endParaRPr>
          </a:p>
          <a:p>
            <a:pPr indent="0" lvl="4" marL="0" marR="0" rtl="0" algn="l">
              <a:lnSpc>
                <a:spcPct val="100000"/>
              </a:lnSpc>
              <a:spcBef>
                <a:spcPts val="0"/>
              </a:spcBef>
              <a:spcAft>
                <a:spcPts val="0"/>
              </a:spcAft>
              <a:buClr>
                <a:srgbClr val="000000"/>
              </a:buClr>
              <a:buSzPts val="1000"/>
              <a:buFont typeface="Montserrat"/>
              <a:buNone/>
            </a:pPr>
            <a:r>
              <a:t/>
            </a:r>
            <a:endParaRPr b="0" i="0" sz="1000" u="none" cap="none" strike="noStrike">
              <a:solidFill>
                <a:srgbClr val="000000"/>
              </a:solidFill>
              <a:latin typeface="Montserrat"/>
              <a:ea typeface="Montserrat"/>
              <a:cs typeface="Montserrat"/>
              <a:sym typeface="Montserrat"/>
            </a:endParaRPr>
          </a:p>
          <a:p>
            <a:pPr indent="0" lvl="5" marL="0" marR="0" rtl="0" algn="l">
              <a:lnSpc>
                <a:spcPct val="100000"/>
              </a:lnSpc>
              <a:spcBef>
                <a:spcPts val="0"/>
              </a:spcBef>
              <a:spcAft>
                <a:spcPts val="0"/>
              </a:spcAft>
              <a:buClr>
                <a:srgbClr val="000000"/>
              </a:buClr>
              <a:buSzPts val="1000"/>
              <a:buFont typeface="Montserrat"/>
              <a:buNone/>
            </a:pPr>
            <a:r>
              <a:t/>
            </a:r>
            <a:endParaRPr b="0" i="0" sz="1000" u="none" cap="none" strike="noStrike">
              <a:solidFill>
                <a:srgbClr val="000000"/>
              </a:solidFill>
              <a:latin typeface="Montserrat"/>
              <a:ea typeface="Montserrat"/>
              <a:cs typeface="Montserrat"/>
              <a:sym typeface="Montserrat"/>
            </a:endParaRPr>
          </a:p>
          <a:p>
            <a:pPr indent="0" lvl="6" marL="0" marR="0" rtl="0" algn="l">
              <a:lnSpc>
                <a:spcPct val="100000"/>
              </a:lnSpc>
              <a:spcBef>
                <a:spcPts val="0"/>
              </a:spcBef>
              <a:spcAft>
                <a:spcPts val="0"/>
              </a:spcAft>
              <a:buClr>
                <a:srgbClr val="000000"/>
              </a:buClr>
              <a:buSzPts val="1000"/>
              <a:buFont typeface="Montserrat"/>
              <a:buNone/>
            </a:pPr>
            <a:r>
              <a:t/>
            </a:r>
            <a:endParaRPr b="0" i="0" sz="1000" u="none" cap="none" strike="noStrike">
              <a:solidFill>
                <a:srgbClr val="000000"/>
              </a:solidFill>
              <a:latin typeface="Montserrat"/>
              <a:ea typeface="Montserrat"/>
              <a:cs typeface="Montserrat"/>
              <a:sym typeface="Montserrat"/>
            </a:endParaRPr>
          </a:p>
          <a:p>
            <a:pPr indent="0" lvl="7" marL="0" marR="0" rtl="0" algn="l">
              <a:lnSpc>
                <a:spcPct val="100000"/>
              </a:lnSpc>
              <a:spcBef>
                <a:spcPts val="0"/>
              </a:spcBef>
              <a:spcAft>
                <a:spcPts val="0"/>
              </a:spcAft>
              <a:buClr>
                <a:srgbClr val="000000"/>
              </a:buClr>
              <a:buSzPts val="1000"/>
              <a:buFont typeface="Montserrat"/>
              <a:buNone/>
            </a:pPr>
            <a:r>
              <a:t/>
            </a:r>
            <a:endParaRPr b="0" i="0" sz="1000" u="none" cap="none" strike="noStrike">
              <a:solidFill>
                <a:srgbClr val="000000"/>
              </a:solidFill>
              <a:latin typeface="Montserrat"/>
              <a:ea typeface="Montserrat"/>
              <a:cs typeface="Montserrat"/>
              <a:sym typeface="Montserrat"/>
            </a:endParaRPr>
          </a:p>
          <a:p>
            <a:pPr indent="0" lvl="8" marL="0" marR="0" rtl="0" algn="l">
              <a:lnSpc>
                <a:spcPct val="100000"/>
              </a:lnSpc>
              <a:spcBef>
                <a:spcPts val="0"/>
              </a:spcBef>
              <a:spcAft>
                <a:spcPts val="0"/>
              </a:spcAft>
              <a:buClr>
                <a:srgbClr val="000000"/>
              </a:buClr>
              <a:buSzPts val="1000"/>
              <a:buFont typeface="Montserrat"/>
              <a:buNone/>
            </a:pPr>
            <a:r>
              <a:t/>
            </a:r>
            <a:endParaRPr b="0" i="0" sz="1000" u="none" cap="none" strike="noStrike">
              <a:solidFill>
                <a:srgbClr val="000000"/>
              </a:solidFill>
              <a:latin typeface="Montserrat"/>
              <a:ea typeface="Montserrat"/>
              <a:cs typeface="Montserrat"/>
              <a:sym typeface="Montserrat"/>
            </a:endParaRPr>
          </a:p>
          <a:p>
            <a:pPr indent="0" lvl="0" marL="0" marR="0" rtl="0" algn="ctr">
              <a:lnSpc>
                <a:spcPct val="115000"/>
              </a:lnSpc>
              <a:spcBef>
                <a:spcPts val="0"/>
              </a:spcBef>
              <a:spcAft>
                <a:spcPts val="0"/>
              </a:spcAft>
              <a:buClr>
                <a:srgbClr val="000000"/>
              </a:buClr>
              <a:buSzPts val="1000"/>
              <a:buFont typeface="Arial"/>
              <a:buNone/>
            </a:pPr>
            <a:r>
              <a:t/>
            </a:r>
            <a:endParaRPr b="0" i="0" sz="1000" u="none" cap="none" strike="noStrike">
              <a:solidFill>
                <a:srgbClr val="434343"/>
              </a:solidFill>
              <a:latin typeface="Montserrat Medium"/>
              <a:ea typeface="Montserrat Medium"/>
              <a:cs typeface="Montserrat Medium"/>
              <a:sym typeface="Montserrat Medium"/>
            </a:endParaRPr>
          </a:p>
        </p:txBody>
      </p:sp>
      <p:cxnSp>
        <p:nvCxnSpPr>
          <p:cNvPr id="329" name="Google Shape;329;p37"/>
          <p:cNvCxnSpPr/>
          <p:nvPr/>
        </p:nvCxnSpPr>
        <p:spPr>
          <a:xfrm>
            <a:off x="347482" y="791474"/>
            <a:ext cx="0" cy="829800"/>
          </a:xfrm>
          <a:prstGeom prst="straightConnector1">
            <a:avLst/>
          </a:prstGeom>
          <a:noFill/>
          <a:ln cap="flat" cmpd="sng" w="19050">
            <a:solidFill>
              <a:srgbClr val="12519C"/>
            </a:solidFill>
            <a:prstDash val="solid"/>
            <a:round/>
            <a:headEnd len="sm" w="sm" type="none"/>
            <a:tailEnd len="sm" w="sm" type="none"/>
          </a:ln>
        </p:spPr>
      </p:cxnSp>
      <p:sp>
        <p:nvSpPr>
          <p:cNvPr id="330" name="Google Shape;330;p37"/>
          <p:cNvSpPr/>
          <p:nvPr/>
        </p:nvSpPr>
        <p:spPr>
          <a:xfrm>
            <a:off x="4554995" y="791450"/>
            <a:ext cx="4041300" cy="829800"/>
          </a:xfrm>
          <a:prstGeom prst="snip1Rect">
            <a:avLst>
              <a:gd fmla="val 15789" name="adj"/>
            </a:avLst>
          </a:prstGeom>
          <a:solidFill>
            <a:srgbClr val="FFFFFF"/>
          </a:solidFill>
          <a:ln cap="flat" cmpd="sng" w="9525">
            <a:solidFill>
              <a:srgbClr val="E7E6E6"/>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ctr" bIns="121875" lIns="121875" spcFirstLastPara="1" rIns="121875" wrap="square" tIns="121875">
            <a:noAutofit/>
          </a:bodyPr>
          <a:lstStyle/>
          <a:p>
            <a:pPr indent="0" lvl="0" marL="0" marR="0" rtl="0" algn="ctr">
              <a:lnSpc>
                <a:spcPct val="115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a:ea typeface="Montserrat"/>
              <a:cs typeface="Montserrat"/>
              <a:sym typeface="Montserrat"/>
            </a:endParaRPr>
          </a:p>
        </p:txBody>
      </p:sp>
      <p:cxnSp>
        <p:nvCxnSpPr>
          <p:cNvPr id="331" name="Google Shape;331;p37"/>
          <p:cNvCxnSpPr/>
          <p:nvPr/>
        </p:nvCxnSpPr>
        <p:spPr>
          <a:xfrm>
            <a:off x="4570899" y="791474"/>
            <a:ext cx="0" cy="829800"/>
          </a:xfrm>
          <a:prstGeom prst="straightConnector1">
            <a:avLst/>
          </a:prstGeom>
          <a:noFill/>
          <a:ln cap="flat" cmpd="sng" w="19050">
            <a:solidFill>
              <a:srgbClr val="12519C"/>
            </a:solidFill>
            <a:prstDash val="solid"/>
            <a:round/>
            <a:headEnd len="sm" w="sm" type="none"/>
            <a:tailEnd len="sm" w="sm" type="none"/>
          </a:ln>
        </p:spPr>
      </p:cxnSp>
      <p:sp>
        <p:nvSpPr>
          <p:cNvPr id="332" name="Google Shape;332;p37"/>
          <p:cNvSpPr/>
          <p:nvPr/>
        </p:nvSpPr>
        <p:spPr>
          <a:xfrm>
            <a:off x="331850" y="1849073"/>
            <a:ext cx="4041300" cy="829800"/>
          </a:xfrm>
          <a:prstGeom prst="snip1Rect">
            <a:avLst>
              <a:gd fmla="val 16333" name="adj"/>
            </a:avLst>
          </a:prstGeom>
          <a:solidFill>
            <a:srgbClr val="FFFFFF"/>
          </a:solidFill>
          <a:ln cap="flat" cmpd="sng" w="9525">
            <a:solidFill>
              <a:srgbClr val="E7E6E6"/>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ctr" bIns="121875" lIns="121875" spcFirstLastPara="1" rIns="121875" wrap="square" tIns="121875">
            <a:noAutofit/>
          </a:bodyPr>
          <a:lstStyle/>
          <a:p>
            <a:pPr indent="0" lvl="0" marL="0" marR="0" rtl="0" algn="ctr">
              <a:lnSpc>
                <a:spcPct val="115000"/>
              </a:lnSpc>
              <a:spcBef>
                <a:spcPts val="0"/>
              </a:spcBef>
              <a:spcAft>
                <a:spcPts val="0"/>
              </a:spcAft>
              <a:buClr>
                <a:schemeClr val="dk1"/>
              </a:buClr>
              <a:buSzPts val="1100"/>
              <a:buFont typeface="Arial"/>
              <a:buNone/>
            </a:pPr>
            <a:r>
              <a:t/>
            </a:r>
            <a:endParaRPr b="0" i="0" sz="1200" u="none" cap="none" strike="noStrike">
              <a:solidFill>
                <a:schemeClr val="dk1"/>
              </a:solidFill>
              <a:latin typeface="Montserrat"/>
              <a:ea typeface="Montserrat"/>
              <a:cs typeface="Montserrat"/>
              <a:sym typeface="Montserrat"/>
            </a:endParaRPr>
          </a:p>
        </p:txBody>
      </p:sp>
      <p:sp>
        <p:nvSpPr>
          <p:cNvPr id="333" name="Google Shape;333;p37"/>
          <p:cNvSpPr/>
          <p:nvPr/>
        </p:nvSpPr>
        <p:spPr>
          <a:xfrm>
            <a:off x="4554995" y="1849073"/>
            <a:ext cx="4041300" cy="829800"/>
          </a:xfrm>
          <a:prstGeom prst="snip1Rect">
            <a:avLst>
              <a:gd fmla="val 15789" name="adj"/>
            </a:avLst>
          </a:prstGeom>
          <a:solidFill>
            <a:srgbClr val="FFFFFF"/>
          </a:solidFill>
          <a:ln cap="flat" cmpd="sng" w="9525">
            <a:solidFill>
              <a:srgbClr val="E7E6E6"/>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ctr" bIns="121875" lIns="121875" spcFirstLastPara="1" rIns="121875" wrap="square" tIns="121875">
            <a:noAutofit/>
          </a:bodyPr>
          <a:lstStyle/>
          <a:p>
            <a:pPr indent="0" lvl="0" marL="0" marR="0" rtl="0" algn="ctr">
              <a:lnSpc>
                <a:spcPct val="115000"/>
              </a:lnSpc>
              <a:spcBef>
                <a:spcPts val="0"/>
              </a:spcBef>
              <a:spcAft>
                <a:spcPts val="0"/>
              </a:spcAft>
              <a:buClr>
                <a:schemeClr val="dk1"/>
              </a:buClr>
              <a:buSzPts val="1100"/>
              <a:buFont typeface="Arial"/>
              <a:buNone/>
            </a:pPr>
            <a:r>
              <a:t/>
            </a:r>
            <a:endParaRPr b="0" i="0" sz="1200" u="none" cap="none" strike="noStrike">
              <a:solidFill>
                <a:schemeClr val="dk1"/>
              </a:solidFill>
              <a:latin typeface="Montserrat"/>
              <a:ea typeface="Montserrat"/>
              <a:cs typeface="Montserrat"/>
              <a:sym typeface="Montserrat"/>
            </a:endParaRPr>
          </a:p>
        </p:txBody>
      </p:sp>
      <p:cxnSp>
        <p:nvCxnSpPr>
          <p:cNvPr id="334" name="Google Shape;334;p37"/>
          <p:cNvCxnSpPr/>
          <p:nvPr/>
        </p:nvCxnSpPr>
        <p:spPr>
          <a:xfrm>
            <a:off x="4570899" y="1849097"/>
            <a:ext cx="0" cy="829800"/>
          </a:xfrm>
          <a:prstGeom prst="straightConnector1">
            <a:avLst/>
          </a:prstGeom>
          <a:noFill/>
          <a:ln cap="flat" cmpd="sng" w="19050">
            <a:solidFill>
              <a:srgbClr val="12519C"/>
            </a:solidFill>
            <a:prstDash val="solid"/>
            <a:round/>
            <a:headEnd len="sm" w="sm" type="none"/>
            <a:tailEnd len="sm" w="sm" type="none"/>
          </a:ln>
        </p:spPr>
      </p:cxnSp>
      <p:cxnSp>
        <p:nvCxnSpPr>
          <p:cNvPr id="335" name="Google Shape;335;p37"/>
          <p:cNvCxnSpPr/>
          <p:nvPr/>
        </p:nvCxnSpPr>
        <p:spPr>
          <a:xfrm>
            <a:off x="347482" y="1847184"/>
            <a:ext cx="0" cy="829800"/>
          </a:xfrm>
          <a:prstGeom prst="straightConnector1">
            <a:avLst/>
          </a:prstGeom>
          <a:noFill/>
          <a:ln cap="flat" cmpd="sng" w="19050">
            <a:solidFill>
              <a:srgbClr val="12519C"/>
            </a:solidFill>
            <a:prstDash val="solid"/>
            <a:round/>
            <a:headEnd len="sm" w="sm" type="none"/>
            <a:tailEnd len="sm" w="sm" type="none"/>
          </a:ln>
        </p:spPr>
      </p:cxnSp>
      <p:sp>
        <p:nvSpPr>
          <p:cNvPr id="336" name="Google Shape;336;p37"/>
          <p:cNvSpPr txBox="1"/>
          <p:nvPr/>
        </p:nvSpPr>
        <p:spPr>
          <a:xfrm>
            <a:off x="3723850" y="3034175"/>
            <a:ext cx="1541700" cy="369600"/>
          </a:xfrm>
          <a:prstGeom prst="rect">
            <a:avLst/>
          </a:prstGeom>
          <a:noFill/>
          <a:ln>
            <a:noFill/>
          </a:ln>
        </p:spPr>
        <p:txBody>
          <a:bodyPr anchorCtr="0" anchor="ctr" bIns="91425" lIns="91425" spcFirstLastPara="1" rIns="91425" wrap="square" tIns="0">
            <a:noAutofit/>
          </a:bodyPr>
          <a:lstStyle/>
          <a:p>
            <a:pPr indent="0" lvl="0" marL="0" marR="0" rtl="0" algn="ctr">
              <a:lnSpc>
                <a:spcPct val="150000"/>
              </a:lnSpc>
              <a:spcBef>
                <a:spcPts val="0"/>
              </a:spcBef>
              <a:spcAft>
                <a:spcPts val="0"/>
              </a:spcAft>
              <a:buClr>
                <a:srgbClr val="000000"/>
              </a:buClr>
              <a:buSzPts val="1600"/>
              <a:buFont typeface="Arial"/>
              <a:buNone/>
            </a:pPr>
            <a:r>
              <a:rPr b="0" i="0" lang="en" sz="1600" u="none" cap="none" strike="noStrike">
                <a:solidFill>
                  <a:srgbClr val="D71B7F"/>
                </a:solidFill>
                <a:latin typeface="Montserrat SemiBold"/>
                <a:ea typeface="Montserrat SemiBold"/>
                <a:cs typeface="Montserrat SemiBold"/>
                <a:sym typeface="Montserrat SemiBold"/>
              </a:rPr>
              <a:t>Key Points</a:t>
            </a:r>
            <a:endParaRPr b="0" i="0" sz="1600" u="none" cap="none" strike="noStrike">
              <a:solidFill>
                <a:srgbClr val="D71B7F"/>
              </a:solidFill>
              <a:latin typeface="Montserrat SemiBold"/>
              <a:ea typeface="Montserrat SemiBold"/>
              <a:cs typeface="Montserrat SemiBold"/>
              <a:sym typeface="Montserrat SemiBold"/>
            </a:endParaRPr>
          </a:p>
        </p:txBody>
      </p:sp>
      <p:cxnSp>
        <p:nvCxnSpPr>
          <p:cNvPr id="337" name="Google Shape;337;p37"/>
          <p:cNvCxnSpPr/>
          <p:nvPr/>
        </p:nvCxnSpPr>
        <p:spPr>
          <a:xfrm rot="10800000">
            <a:off x="353250" y="3130775"/>
            <a:ext cx="3510300" cy="0"/>
          </a:xfrm>
          <a:prstGeom prst="straightConnector1">
            <a:avLst/>
          </a:prstGeom>
          <a:noFill/>
          <a:ln cap="flat" cmpd="sng" w="9525">
            <a:solidFill>
              <a:srgbClr val="D41883"/>
            </a:solidFill>
            <a:prstDash val="dot"/>
            <a:round/>
            <a:headEnd len="sm" w="sm" type="none"/>
            <a:tailEnd len="sm" w="sm" type="none"/>
          </a:ln>
        </p:spPr>
      </p:cxnSp>
      <p:cxnSp>
        <p:nvCxnSpPr>
          <p:cNvPr id="338" name="Google Shape;338;p37"/>
          <p:cNvCxnSpPr/>
          <p:nvPr/>
        </p:nvCxnSpPr>
        <p:spPr>
          <a:xfrm rot="10800000">
            <a:off x="5127701" y="3130775"/>
            <a:ext cx="3468600" cy="0"/>
          </a:xfrm>
          <a:prstGeom prst="straightConnector1">
            <a:avLst/>
          </a:prstGeom>
          <a:noFill/>
          <a:ln cap="flat" cmpd="sng" w="9525">
            <a:solidFill>
              <a:srgbClr val="D41883"/>
            </a:solidFill>
            <a:prstDash val="dot"/>
            <a:round/>
            <a:headEnd len="sm" w="sm" type="none"/>
            <a:tailEnd len="sm" w="sm" type="none"/>
          </a:ln>
        </p:spPr>
      </p:cxnSp>
      <p:sp>
        <p:nvSpPr>
          <p:cNvPr id="339" name="Google Shape;339;p37"/>
          <p:cNvSpPr txBox="1"/>
          <p:nvPr>
            <p:ph idx="6" type="subTitle"/>
          </p:nvPr>
        </p:nvSpPr>
        <p:spPr>
          <a:xfrm>
            <a:off x="347475" y="903275"/>
            <a:ext cx="4025700" cy="6243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340" name="Google Shape;340;p37"/>
          <p:cNvSpPr txBox="1"/>
          <p:nvPr>
            <p:ph idx="7" type="subTitle"/>
          </p:nvPr>
        </p:nvSpPr>
        <p:spPr>
          <a:xfrm>
            <a:off x="4562800" y="903275"/>
            <a:ext cx="4025700" cy="6243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341" name="Google Shape;341;p37"/>
          <p:cNvSpPr txBox="1"/>
          <p:nvPr>
            <p:ph idx="8" type="subTitle"/>
          </p:nvPr>
        </p:nvSpPr>
        <p:spPr>
          <a:xfrm>
            <a:off x="347475" y="1968725"/>
            <a:ext cx="4025700" cy="6243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342" name="Google Shape;342;p37"/>
          <p:cNvSpPr txBox="1"/>
          <p:nvPr>
            <p:ph idx="9" type="subTitle"/>
          </p:nvPr>
        </p:nvSpPr>
        <p:spPr>
          <a:xfrm>
            <a:off x="4562800" y="1968725"/>
            <a:ext cx="4025700" cy="6243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343" name="Google Shape;343;p37"/>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 Point Text Box">
  <p:cSld name="CUSTOM_1_1_1_1_1_1_1">
    <p:spTree>
      <p:nvGrpSpPr>
        <p:cNvPr id="344" name="Shape 344"/>
        <p:cNvGrpSpPr/>
        <p:nvPr/>
      </p:nvGrpSpPr>
      <p:grpSpPr>
        <a:xfrm>
          <a:off x="0" y="0"/>
          <a:ext cx="0" cy="0"/>
          <a:chOff x="0" y="0"/>
          <a:chExt cx="0" cy="0"/>
        </a:xfrm>
      </p:grpSpPr>
      <p:pic>
        <p:nvPicPr>
          <p:cNvPr descr="TTN Logo.png" id="345" name="Google Shape;345;p38"/>
          <p:cNvPicPr preferRelativeResize="0"/>
          <p:nvPr/>
        </p:nvPicPr>
        <p:blipFill rotWithShape="1">
          <a:blip r:embed="rId2">
            <a:alphaModFix/>
          </a:blip>
          <a:srcRect b="0" l="0" r="0" t="0"/>
          <a:stretch/>
        </p:blipFill>
        <p:spPr>
          <a:xfrm>
            <a:off x="8295649" y="178006"/>
            <a:ext cx="648924" cy="362494"/>
          </a:xfrm>
          <a:prstGeom prst="rect">
            <a:avLst/>
          </a:prstGeom>
          <a:noFill/>
          <a:ln>
            <a:noFill/>
          </a:ln>
        </p:spPr>
      </p:pic>
      <p:sp>
        <p:nvSpPr>
          <p:cNvPr id="346" name="Google Shape;346;p38"/>
          <p:cNvSpPr/>
          <p:nvPr/>
        </p:nvSpPr>
        <p:spPr>
          <a:xfrm>
            <a:off x="0" y="144000"/>
            <a:ext cx="47400" cy="3573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 name="Google Shape;347;p38"/>
          <p:cNvSpPr txBox="1"/>
          <p:nvPr>
            <p:ph type="title"/>
          </p:nvPr>
        </p:nvSpPr>
        <p:spPr>
          <a:xfrm>
            <a:off x="104500" y="141850"/>
            <a:ext cx="6703800" cy="3573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2000"/>
              <a:buFont typeface="Montserrat"/>
              <a:buNone/>
              <a:defRPr b="1" i="0" sz="2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9pPr>
          </a:lstStyle>
          <a:p/>
        </p:txBody>
      </p:sp>
      <p:sp>
        <p:nvSpPr>
          <p:cNvPr id="348" name="Google Shape;348;p38"/>
          <p:cNvSpPr/>
          <p:nvPr/>
        </p:nvSpPr>
        <p:spPr>
          <a:xfrm>
            <a:off x="1317188" y="1340525"/>
            <a:ext cx="3101400" cy="1166100"/>
          </a:xfrm>
          <a:prstGeom prst="snip1Rect">
            <a:avLst>
              <a:gd fmla="val 23595" name="adj"/>
            </a:avLst>
          </a:prstGeom>
          <a:solidFill>
            <a:srgbClr val="FFFFFF"/>
          </a:solidFill>
          <a:ln cap="flat" cmpd="sng" w="9525">
            <a:solidFill>
              <a:srgbClr val="E7E6E6"/>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200"/>
              <a:buFont typeface="Arial"/>
              <a:buNone/>
            </a:pPr>
            <a:r>
              <a:t/>
            </a:r>
            <a:endParaRPr b="0" i="0" sz="1200" u="none" cap="none" strike="noStrike">
              <a:solidFill>
                <a:srgbClr val="D8187F"/>
              </a:solidFill>
              <a:latin typeface="Montserrat"/>
              <a:ea typeface="Montserrat"/>
              <a:cs typeface="Montserrat"/>
              <a:sym typeface="Montserrat"/>
            </a:endParaRPr>
          </a:p>
        </p:txBody>
      </p:sp>
      <p:sp>
        <p:nvSpPr>
          <p:cNvPr id="349" name="Google Shape;349;p38"/>
          <p:cNvSpPr/>
          <p:nvPr/>
        </p:nvSpPr>
        <p:spPr>
          <a:xfrm>
            <a:off x="1317188" y="2876569"/>
            <a:ext cx="3101400" cy="1166100"/>
          </a:xfrm>
          <a:prstGeom prst="snip1Rect">
            <a:avLst>
              <a:gd fmla="val 23595" name="adj"/>
            </a:avLst>
          </a:prstGeom>
          <a:solidFill>
            <a:srgbClr val="FFFFFF"/>
          </a:solidFill>
          <a:ln cap="flat" cmpd="sng" w="9525">
            <a:solidFill>
              <a:srgbClr val="E7E6E6"/>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200"/>
              <a:buFont typeface="Arial"/>
              <a:buNone/>
            </a:pPr>
            <a:r>
              <a:t/>
            </a:r>
            <a:endParaRPr b="0" i="0" sz="1200" u="none" cap="none" strike="noStrike">
              <a:solidFill>
                <a:srgbClr val="D8187F"/>
              </a:solidFill>
              <a:latin typeface="Montserrat"/>
              <a:ea typeface="Montserrat"/>
              <a:cs typeface="Montserrat"/>
              <a:sym typeface="Montserrat"/>
            </a:endParaRPr>
          </a:p>
        </p:txBody>
      </p:sp>
      <p:cxnSp>
        <p:nvCxnSpPr>
          <p:cNvPr id="350" name="Google Shape;350;p38"/>
          <p:cNvCxnSpPr/>
          <p:nvPr/>
        </p:nvCxnSpPr>
        <p:spPr>
          <a:xfrm>
            <a:off x="1330224" y="1340743"/>
            <a:ext cx="0" cy="1166100"/>
          </a:xfrm>
          <a:prstGeom prst="straightConnector1">
            <a:avLst/>
          </a:prstGeom>
          <a:noFill/>
          <a:ln cap="flat" cmpd="sng" w="19050">
            <a:solidFill>
              <a:srgbClr val="12519C"/>
            </a:solidFill>
            <a:prstDash val="solid"/>
            <a:round/>
            <a:headEnd len="sm" w="sm" type="none"/>
            <a:tailEnd len="sm" w="sm" type="none"/>
          </a:ln>
        </p:spPr>
      </p:cxnSp>
      <p:cxnSp>
        <p:nvCxnSpPr>
          <p:cNvPr id="351" name="Google Shape;351;p38"/>
          <p:cNvCxnSpPr/>
          <p:nvPr/>
        </p:nvCxnSpPr>
        <p:spPr>
          <a:xfrm>
            <a:off x="1330224" y="2876786"/>
            <a:ext cx="0" cy="1166100"/>
          </a:xfrm>
          <a:prstGeom prst="straightConnector1">
            <a:avLst/>
          </a:prstGeom>
          <a:noFill/>
          <a:ln cap="flat" cmpd="sng" w="19050">
            <a:solidFill>
              <a:schemeClr val="accent1"/>
            </a:solidFill>
            <a:prstDash val="solid"/>
            <a:round/>
            <a:headEnd len="sm" w="sm" type="none"/>
            <a:tailEnd len="sm" w="sm" type="none"/>
          </a:ln>
        </p:spPr>
      </p:cxnSp>
      <p:sp>
        <p:nvSpPr>
          <p:cNvPr id="352" name="Google Shape;352;p38"/>
          <p:cNvSpPr/>
          <p:nvPr/>
        </p:nvSpPr>
        <p:spPr>
          <a:xfrm>
            <a:off x="4725411" y="1340525"/>
            <a:ext cx="3101400" cy="1166100"/>
          </a:xfrm>
          <a:prstGeom prst="snip1Rect">
            <a:avLst>
              <a:gd fmla="val 23595" name="adj"/>
            </a:avLst>
          </a:prstGeom>
          <a:solidFill>
            <a:srgbClr val="FFFFFF"/>
          </a:solidFill>
          <a:ln cap="flat" cmpd="sng" w="9525">
            <a:solidFill>
              <a:srgbClr val="E7E6E6"/>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200"/>
              <a:buFont typeface="Arial"/>
              <a:buNone/>
            </a:pPr>
            <a:r>
              <a:t/>
            </a:r>
            <a:endParaRPr b="0" i="0" sz="1200" u="none" cap="none" strike="noStrike">
              <a:solidFill>
                <a:srgbClr val="D8187F"/>
              </a:solidFill>
              <a:latin typeface="Montserrat"/>
              <a:ea typeface="Montserrat"/>
              <a:cs typeface="Montserrat"/>
              <a:sym typeface="Montserrat"/>
            </a:endParaRPr>
          </a:p>
        </p:txBody>
      </p:sp>
      <p:sp>
        <p:nvSpPr>
          <p:cNvPr id="353" name="Google Shape;353;p38"/>
          <p:cNvSpPr/>
          <p:nvPr/>
        </p:nvSpPr>
        <p:spPr>
          <a:xfrm>
            <a:off x="4725411" y="2876569"/>
            <a:ext cx="3101400" cy="1166100"/>
          </a:xfrm>
          <a:prstGeom prst="snip1Rect">
            <a:avLst>
              <a:gd fmla="val 23595" name="adj"/>
            </a:avLst>
          </a:prstGeom>
          <a:solidFill>
            <a:srgbClr val="FFFFFF"/>
          </a:solidFill>
          <a:ln cap="flat" cmpd="sng" w="9525">
            <a:solidFill>
              <a:srgbClr val="E7E6E6"/>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200"/>
              <a:buFont typeface="Arial"/>
              <a:buNone/>
            </a:pPr>
            <a:r>
              <a:t/>
            </a:r>
            <a:endParaRPr b="0" i="0" sz="1200" u="none" cap="none" strike="noStrike">
              <a:solidFill>
                <a:srgbClr val="D8187F"/>
              </a:solidFill>
              <a:latin typeface="Montserrat"/>
              <a:ea typeface="Montserrat"/>
              <a:cs typeface="Montserrat"/>
              <a:sym typeface="Montserrat"/>
            </a:endParaRPr>
          </a:p>
        </p:txBody>
      </p:sp>
      <p:cxnSp>
        <p:nvCxnSpPr>
          <p:cNvPr id="354" name="Google Shape;354;p38"/>
          <p:cNvCxnSpPr/>
          <p:nvPr/>
        </p:nvCxnSpPr>
        <p:spPr>
          <a:xfrm>
            <a:off x="4738448" y="1340743"/>
            <a:ext cx="0" cy="1166100"/>
          </a:xfrm>
          <a:prstGeom prst="straightConnector1">
            <a:avLst/>
          </a:prstGeom>
          <a:noFill/>
          <a:ln cap="flat" cmpd="sng" w="19050">
            <a:solidFill>
              <a:schemeClr val="accent1"/>
            </a:solidFill>
            <a:prstDash val="solid"/>
            <a:round/>
            <a:headEnd len="sm" w="sm" type="none"/>
            <a:tailEnd len="sm" w="sm" type="none"/>
          </a:ln>
        </p:spPr>
      </p:cxnSp>
      <p:cxnSp>
        <p:nvCxnSpPr>
          <p:cNvPr id="355" name="Google Shape;355;p38"/>
          <p:cNvCxnSpPr/>
          <p:nvPr/>
        </p:nvCxnSpPr>
        <p:spPr>
          <a:xfrm>
            <a:off x="4738448" y="2876786"/>
            <a:ext cx="0" cy="1166100"/>
          </a:xfrm>
          <a:prstGeom prst="straightConnector1">
            <a:avLst/>
          </a:prstGeom>
          <a:noFill/>
          <a:ln cap="flat" cmpd="sng" w="19050">
            <a:solidFill>
              <a:srgbClr val="12519C"/>
            </a:solidFill>
            <a:prstDash val="solid"/>
            <a:round/>
            <a:headEnd len="sm" w="sm" type="none"/>
            <a:tailEnd len="sm" w="sm" type="none"/>
          </a:ln>
        </p:spPr>
      </p:cxnSp>
      <p:sp>
        <p:nvSpPr>
          <p:cNvPr id="356" name="Google Shape;356;p38"/>
          <p:cNvSpPr txBox="1"/>
          <p:nvPr>
            <p:ph idx="1" type="subTitle"/>
          </p:nvPr>
        </p:nvSpPr>
        <p:spPr>
          <a:xfrm>
            <a:off x="1330225" y="1552750"/>
            <a:ext cx="3101400" cy="7422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357" name="Google Shape;357;p38"/>
          <p:cNvSpPr txBox="1"/>
          <p:nvPr>
            <p:ph idx="2" type="subTitle"/>
          </p:nvPr>
        </p:nvSpPr>
        <p:spPr>
          <a:xfrm>
            <a:off x="4725400" y="1552750"/>
            <a:ext cx="3101400" cy="7422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358" name="Google Shape;358;p38"/>
          <p:cNvSpPr txBox="1"/>
          <p:nvPr>
            <p:ph idx="3" type="subTitle"/>
          </p:nvPr>
        </p:nvSpPr>
        <p:spPr>
          <a:xfrm>
            <a:off x="1330225" y="3088725"/>
            <a:ext cx="3101400" cy="7422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359" name="Google Shape;359;p38"/>
          <p:cNvSpPr txBox="1"/>
          <p:nvPr>
            <p:ph idx="4" type="subTitle"/>
          </p:nvPr>
        </p:nvSpPr>
        <p:spPr>
          <a:xfrm>
            <a:off x="4725400" y="3088725"/>
            <a:ext cx="3101400" cy="7422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360" name="Google Shape;360;p38"/>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 Point Text Box">
  <p:cSld name="CUSTOM_1_1_1_1_1_1_1_1">
    <p:spTree>
      <p:nvGrpSpPr>
        <p:cNvPr id="361" name="Shape 361"/>
        <p:cNvGrpSpPr/>
        <p:nvPr/>
      </p:nvGrpSpPr>
      <p:grpSpPr>
        <a:xfrm>
          <a:off x="0" y="0"/>
          <a:ext cx="0" cy="0"/>
          <a:chOff x="0" y="0"/>
          <a:chExt cx="0" cy="0"/>
        </a:xfrm>
      </p:grpSpPr>
      <p:pic>
        <p:nvPicPr>
          <p:cNvPr descr="TTN Logo.png" id="362" name="Google Shape;362;p39"/>
          <p:cNvPicPr preferRelativeResize="0"/>
          <p:nvPr/>
        </p:nvPicPr>
        <p:blipFill rotWithShape="1">
          <a:blip r:embed="rId2">
            <a:alphaModFix/>
          </a:blip>
          <a:srcRect b="0" l="0" r="0" t="0"/>
          <a:stretch/>
        </p:blipFill>
        <p:spPr>
          <a:xfrm>
            <a:off x="8295649" y="178006"/>
            <a:ext cx="648924" cy="362494"/>
          </a:xfrm>
          <a:prstGeom prst="rect">
            <a:avLst/>
          </a:prstGeom>
          <a:noFill/>
          <a:ln>
            <a:noFill/>
          </a:ln>
        </p:spPr>
      </p:pic>
      <p:sp>
        <p:nvSpPr>
          <p:cNvPr id="363" name="Google Shape;363;p39"/>
          <p:cNvSpPr/>
          <p:nvPr/>
        </p:nvSpPr>
        <p:spPr>
          <a:xfrm>
            <a:off x="0" y="144000"/>
            <a:ext cx="47400" cy="3573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 name="Google Shape;364;p39"/>
          <p:cNvSpPr txBox="1"/>
          <p:nvPr>
            <p:ph type="title"/>
          </p:nvPr>
        </p:nvSpPr>
        <p:spPr>
          <a:xfrm>
            <a:off x="104500" y="141850"/>
            <a:ext cx="6703800" cy="3573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2000"/>
              <a:buFont typeface="Montserrat"/>
              <a:buNone/>
              <a:defRPr b="1" i="0" sz="2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9pPr>
          </a:lstStyle>
          <a:p/>
        </p:txBody>
      </p:sp>
      <p:sp>
        <p:nvSpPr>
          <p:cNvPr id="365" name="Google Shape;365;p39"/>
          <p:cNvSpPr/>
          <p:nvPr/>
        </p:nvSpPr>
        <p:spPr>
          <a:xfrm>
            <a:off x="522088" y="1492925"/>
            <a:ext cx="2554500" cy="937500"/>
          </a:xfrm>
          <a:prstGeom prst="snip1Rect">
            <a:avLst>
              <a:gd fmla="val 23595" name="adj"/>
            </a:avLst>
          </a:prstGeom>
          <a:solidFill>
            <a:srgbClr val="FFFFFF"/>
          </a:solidFill>
          <a:ln cap="flat" cmpd="sng" w="9525">
            <a:solidFill>
              <a:srgbClr val="E7E6E6"/>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200"/>
              <a:buFont typeface="Arial"/>
              <a:buNone/>
            </a:pPr>
            <a:r>
              <a:t/>
            </a:r>
            <a:endParaRPr b="0" i="0" sz="1200" u="none" cap="none" strike="noStrike">
              <a:solidFill>
                <a:srgbClr val="D8187F"/>
              </a:solidFill>
              <a:latin typeface="Montserrat"/>
              <a:ea typeface="Montserrat"/>
              <a:cs typeface="Montserrat"/>
              <a:sym typeface="Montserrat"/>
            </a:endParaRPr>
          </a:p>
        </p:txBody>
      </p:sp>
      <p:sp>
        <p:nvSpPr>
          <p:cNvPr id="366" name="Google Shape;366;p39"/>
          <p:cNvSpPr/>
          <p:nvPr/>
        </p:nvSpPr>
        <p:spPr>
          <a:xfrm>
            <a:off x="522088" y="2727725"/>
            <a:ext cx="2554500" cy="937500"/>
          </a:xfrm>
          <a:prstGeom prst="snip1Rect">
            <a:avLst>
              <a:gd fmla="val 23595" name="adj"/>
            </a:avLst>
          </a:prstGeom>
          <a:solidFill>
            <a:srgbClr val="FFFFFF"/>
          </a:solidFill>
          <a:ln cap="flat" cmpd="sng" w="9525">
            <a:solidFill>
              <a:srgbClr val="E7E6E6"/>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chemeClr val="dk1"/>
              </a:buClr>
              <a:buSzPts val="1100"/>
              <a:buFont typeface="Arial"/>
              <a:buNone/>
            </a:pPr>
            <a:r>
              <a:t/>
            </a:r>
            <a:endParaRPr b="0" i="0" sz="1200" u="none" cap="none" strike="noStrike">
              <a:solidFill>
                <a:srgbClr val="D8187F"/>
              </a:solidFill>
              <a:latin typeface="Montserrat"/>
              <a:ea typeface="Montserrat"/>
              <a:cs typeface="Montserrat"/>
              <a:sym typeface="Montserrat"/>
            </a:endParaRPr>
          </a:p>
        </p:txBody>
      </p:sp>
      <p:cxnSp>
        <p:nvCxnSpPr>
          <p:cNvPr id="367" name="Google Shape;367;p39"/>
          <p:cNvCxnSpPr/>
          <p:nvPr/>
        </p:nvCxnSpPr>
        <p:spPr>
          <a:xfrm>
            <a:off x="532825" y="1493100"/>
            <a:ext cx="0" cy="937500"/>
          </a:xfrm>
          <a:prstGeom prst="straightConnector1">
            <a:avLst/>
          </a:prstGeom>
          <a:noFill/>
          <a:ln cap="flat" cmpd="sng" w="19050">
            <a:solidFill>
              <a:srgbClr val="12519C"/>
            </a:solidFill>
            <a:prstDash val="solid"/>
            <a:round/>
            <a:headEnd len="sm" w="sm" type="none"/>
            <a:tailEnd len="sm" w="sm" type="none"/>
          </a:ln>
        </p:spPr>
      </p:cxnSp>
      <p:cxnSp>
        <p:nvCxnSpPr>
          <p:cNvPr id="368" name="Google Shape;368;p39"/>
          <p:cNvCxnSpPr/>
          <p:nvPr/>
        </p:nvCxnSpPr>
        <p:spPr>
          <a:xfrm>
            <a:off x="532825" y="2727900"/>
            <a:ext cx="0" cy="937500"/>
          </a:xfrm>
          <a:prstGeom prst="straightConnector1">
            <a:avLst/>
          </a:prstGeom>
          <a:noFill/>
          <a:ln cap="flat" cmpd="sng" w="19050">
            <a:solidFill>
              <a:schemeClr val="accent1"/>
            </a:solidFill>
            <a:prstDash val="solid"/>
            <a:round/>
            <a:headEnd len="sm" w="sm" type="none"/>
            <a:tailEnd len="sm" w="sm" type="none"/>
          </a:ln>
        </p:spPr>
      </p:cxnSp>
      <p:sp>
        <p:nvSpPr>
          <p:cNvPr id="369" name="Google Shape;369;p39"/>
          <p:cNvSpPr/>
          <p:nvPr/>
        </p:nvSpPr>
        <p:spPr>
          <a:xfrm>
            <a:off x="3329213" y="1492925"/>
            <a:ext cx="2554500" cy="937500"/>
          </a:xfrm>
          <a:prstGeom prst="snip1Rect">
            <a:avLst>
              <a:gd fmla="val 23595" name="adj"/>
            </a:avLst>
          </a:prstGeom>
          <a:solidFill>
            <a:srgbClr val="FFFFFF"/>
          </a:solidFill>
          <a:ln cap="flat" cmpd="sng" w="9525">
            <a:solidFill>
              <a:srgbClr val="E7E6E6"/>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200"/>
              <a:buFont typeface="Arial"/>
              <a:buNone/>
            </a:pPr>
            <a:r>
              <a:t/>
            </a:r>
            <a:endParaRPr b="0" i="0" sz="1200" u="none" cap="none" strike="noStrike">
              <a:solidFill>
                <a:srgbClr val="D8187F"/>
              </a:solidFill>
              <a:latin typeface="Montserrat"/>
              <a:ea typeface="Montserrat"/>
              <a:cs typeface="Montserrat"/>
              <a:sym typeface="Montserrat"/>
            </a:endParaRPr>
          </a:p>
        </p:txBody>
      </p:sp>
      <p:sp>
        <p:nvSpPr>
          <p:cNvPr id="370" name="Google Shape;370;p39"/>
          <p:cNvSpPr/>
          <p:nvPr/>
        </p:nvSpPr>
        <p:spPr>
          <a:xfrm>
            <a:off x="3329213" y="2727725"/>
            <a:ext cx="2554500" cy="937500"/>
          </a:xfrm>
          <a:prstGeom prst="snip1Rect">
            <a:avLst>
              <a:gd fmla="val 23595" name="adj"/>
            </a:avLst>
          </a:prstGeom>
          <a:solidFill>
            <a:srgbClr val="FFFFFF"/>
          </a:solidFill>
          <a:ln cap="flat" cmpd="sng" w="9525">
            <a:solidFill>
              <a:srgbClr val="E7E6E6"/>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200"/>
              <a:buFont typeface="Arial"/>
              <a:buNone/>
            </a:pPr>
            <a:r>
              <a:t/>
            </a:r>
            <a:endParaRPr b="0" i="0" sz="1200" u="none" cap="none" strike="noStrike">
              <a:solidFill>
                <a:srgbClr val="D8187F"/>
              </a:solidFill>
              <a:latin typeface="Montserrat"/>
              <a:ea typeface="Montserrat"/>
              <a:cs typeface="Montserrat"/>
              <a:sym typeface="Montserrat"/>
            </a:endParaRPr>
          </a:p>
        </p:txBody>
      </p:sp>
      <p:cxnSp>
        <p:nvCxnSpPr>
          <p:cNvPr id="371" name="Google Shape;371;p39"/>
          <p:cNvCxnSpPr/>
          <p:nvPr/>
        </p:nvCxnSpPr>
        <p:spPr>
          <a:xfrm>
            <a:off x="3339950" y="1493100"/>
            <a:ext cx="0" cy="937500"/>
          </a:xfrm>
          <a:prstGeom prst="straightConnector1">
            <a:avLst/>
          </a:prstGeom>
          <a:noFill/>
          <a:ln cap="flat" cmpd="sng" w="19050">
            <a:solidFill>
              <a:schemeClr val="accent1"/>
            </a:solidFill>
            <a:prstDash val="solid"/>
            <a:round/>
            <a:headEnd len="sm" w="sm" type="none"/>
            <a:tailEnd len="sm" w="sm" type="none"/>
          </a:ln>
        </p:spPr>
      </p:cxnSp>
      <p:cxnSp>
        <p:nvCxnSpPr>
          <p:cNvPr id="372" name="Google Shape;372;p39"/>
          <p:cNvCxnSpPr/>
          <p:nvPr/>
        </p:nvCxnSpPr>
        <p:spPr>
          <a:xfrm>
            <a:off x="3339950" y="2727900"/>
            <a:ext cx="0" cy="937500"/>
          </a:xfrm>
          <a:prstGeom prst="straightConnector1">
            <a:avLst/>
          </a:prstGeom>
          <a:noFill/>
          <a:ln cap="flat" cmpd="sng" w="19050">
            <a:solidFill>
              <a:srgbClr val="12519C"/>
            </a:solidFill>
            <a:prstDash val="solid"/>
            <a:round/>
            <a:headEnd len="sm" w="sm" type="none"/>
            <a:tailEnd len="sm" w="sm" type="none"/>
          </a:ln>
        </p:spPr>
      </p:cxnSp>
      <p:sp>
        <p:nvSpPr>
          <p:cNvPr id="373" name="Google Shape;373;p39"/>
          <p:cNvSpPr/>
          <p:nvPr/>
        </p:nvSpPr>
        <p:spPr>
          <a:xfrm>
            <a:off x="6136338" y="1492925"/>
            <a:ext cx="2554500" cy="937500"/>
          </a:xfrm>
          <a:prstGeom prst="snip1Rect">
            <a:avLst>
              <a:gd fmla="val 23595" name="adj"/>
            </a:avLst>
          </a:prstGeom>
          <a:solidFill>
            <a:srgbClr val="FFFFFF"/>
          </a:solidFill>
          <a:ln cap="flat" cmpd="sng" w="9525">
            <a:solidFill>
              <a:srgbClr val="E7E6E6"/>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200"/>
              <a:buFont typeface="Arial"/>
              <a:buNone/>
            </a:pPr>
            <a:r>
              <a:t/>
            </a:r>
            <a:endParaRPr b="0" i="0" sz="1200" u="none" cap="none" strike="noStrike">
              <a:solidFill>
                <a:srgbClr val="D8187F"/>
              </a:solidFill>
              <a:latin typeface="Montserrat"/>
              <a:ea typeface="Montserrat"/>
              <a:cs typeface="Montserrat"/>
              <a:sym typeface="Montserrat"/>
            </a:endParaRPr>
          </a:p>
        </p:txBody>
      </p:sp>
      <p:sp>
        <p:nvSpPr>
          <p:cNvPr id="374" name="Google Shape;374;p39"/>
          <p:cNvSpPr/>
          <p:nvPr/>
        </p:nvSpPr>
        <p:spPr>
          <a:xfrm>
            <a:off x="6136338" y="2727725"/>
            <a:ext cx="2554500" cy="937500"/>
          </a:xfrm>
          <a:prstGeom prst="snip1Rect">
            <a:avLst>
              <a:gd fmla="val 23595" name="adj"/>
            </a:avLst>
          </a:prstGeom>
          <a:solidFill>
            <a:srgbClr val="FFFFFF"/>
          </a:solidFill>
          <a:ln cap="flat" cmpd="sng" w="9525">
            <a:solidFill>
              <a:srgbClr val="E7E6E6"/>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200"/>
              <a:buFont typeface="Arial"/>
              <a:buNone/>
            </a:pPr>
            <a:r>
              <a:t/>
            </a:r>
            <a:endParaRPr b="0" i="0" sz="1200" u="none" cap="none" strike="noStrike">
              <a:solidFill>
                <a:srgbClr val="D8187F"/>
              </a:solidFill>
              <a:latin typeface="Montserrat"/>
              <a:ea typeface="Montserrat"/>
              <a:cs typeface="Montserrat"/>
              <a:sym typeface="Montserrat"/>
            </a:endParaRPr>
          </a:p>
        </p:txBody>
      </p:sp>
      <p:cxnSp>
        <p:nvCxnSpPr>
          <p:cNvPr id="375" name="Google Shape;375;p39"/>
          <p:cNvCxnSpPr/>
          <p:nvPr/>
        </p:nvCxnSpPr>
        <p:spPr>
          <a:xfrm>
            <a:off x="6147075" y="1493100"/>
            <a:ext cx="0" cy="937500"/>
          </a:xfrm>
          <a:prstGeom prst="straightConnector1">
            <a:avLst/>
          </a:prstGeom>
          <a:noFill/>
          <a:ln cap="flat" cmpd="sng" w="19050">
            <a:solidFill>
              <a:srgbClr val="12519C"/>
            </a:solidFill>
            <a:prstDash val="solid"/>
            <a:round/>
            <a:headEnd len="sm" w="sm" type="none"/>
            <a:tailEnd len="sm" w="sm" type="none"/>
          </a:ln>
        </p:spPr>
      </p:cxnSp>
      <p:cxnSp>
        <p:nvCxnSpPr>
          <p:cNvPr id="376" name="Google Shape;376;p39"/>
          <p:cNvCxnSpPr/>
          <p:nvPr/>
        </p:nvCxnSpPr>
        <p:spPr>
          <a:xfrm>
            <a:off x="6147075" y="2727900"/>
            <a:ext cx="0" cy="937500"/>
          </a:xfrm>
          <a:prstGeom prst="straightConnector1">
            <a:avLst/>
          </a:prstGeom>
          <a:noFill/>
          <a:ln cap="flat" cmpd="sng" w="19050">
            <a:solidFill>
              <a:schemeClr val="accent1"/>
            </a:solidFill>
            <a:prstDash val="solid"/>
            <a:round/>
            <a:headEnd len="sm" w="sm" type="none"/>
            <a:tailEnd len="sm" w="sm" type="none"/>
          </a:ln>
        </p:spPr>
      </p:cxnSp>
      <p:sp>
        <p:nvSpPr>
          <p:cNvPr id="377" name="Google Shape;377;p39"/>
          <p:cNvSpPr txBox="1"/>
          <p:nvPr>
            <p:ph idx="1" type="subTitle"/>
          </p:nvPr>
        </p:nvSpPr>
        <p:spPr>
          <a:xfrm>
            <a:off x="532825" y="1590575"/>
            <a:ext cx="2554500" cy="7422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378" name="Google Shape;378;p39"/>
          <p:cNvSpPr txBox="1"/>
          <p:nvPr>
            <p:ph idx="2" type="subTitle"/>
          </p:nvPr>
        </p:nvSpPr>
        <p:spPr>
          <a:xfrm>
            <a:off x="3339950" y="1590575"/>
            <a:ext cx="2554500" cy="7422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379" name="Google Shape;379;p39"/>
          <p:cNvSpPr txBox="1"/>
          <p:nvPr>
            <p:ph idx="3" type="subTitle"/>
          </p:nvPr>
        </p:nvSpPr>
        <p:spPr>
          <a:xfrm>
            <a:off x="6147075" y="1590575"/>
            <a:ext cx="2554500" cy="7422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380" name="Google Shape;380;p39"/>
          <p:cNvSpPr txBox="1"/>
          <p:nvPr>
            <p:ph idx="4" type="subTitle"/>
          </p:nvPr>
        </p:nvSpPr>
        <p:spPr>
          <a:xfrm>
            <a:off x="532825" y="2825550"/>
            <a:ext cx="2554500" cy="7422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381" name="Google Shape;381;p39"/>
          <p:cNvSpPr txBox="1"/>
          <p:nvPr>
            <p:ph idx="5" type="subTitle"/>
          </p:nvPr>
        </p:nvSpPr>
        <p:spPr>
          <a:xfrm>
            <a:off x="3339950" y="2825550"/>
            <a:ext cx="2554500" cy="7422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382" name="Google Shape;382;p39"/>
          <p:cNvSpPr txBox="1"/>
          <p:nvPr>
            <p:ph idx="6" type="subTitle"/>
          </p:nvPr>
        </p:nvSpPr>
        <p:spPr>
          <a:xfrm>
            <a:off x="6147075" y="2825550"/>
            <a:ext cx="2554500" cy="7422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383" name="Google Shape;383;p39"/>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 Point Text Box">
  <p:cSld name="CUSTOM_1_1_1_1_1_1_1_1_1">
    <p:spTree>
      <p:nvGrpSpPr>
        <p:cNvPr id="384" name="Shape 384"/>
        <p:cNvGrpSpPr/>
        <p:nvPr/>
      </p:nvGrpSpPr>
      <p:grpSpPr>
        <a:xfrm>
          <a:off x="0" y="0"/>
          <a:ext cx="0" cy="0"/>
          <a:chOff x="0" y="0"/>
          <a:chExt cx="0" cy="0"/>
        </a:xfrm>
      </p:grpSpPr>
      <p:pic>
        <p:nvPicPr>
          <p:cNvPr descr="TTN Logo.png" id="385" name="Google Shape;385;p40"/>
          <p:cNvPicPr preferRelativeResize="0"/>
          <p:nvPr/>
        </p:nvPicPr>
        <p:blipFill rotWithShape="1">
          <a:blip r:embed="rId2">
            <a:alphaModFix/>
          </a:blip>
          <a:srcRect b="0" l="0" r="0" t="0"/>
          <a:stretch/>
        </p:blipFill>
        <p:spPr>
          <a:xfrm>
            <a:off x="8295649" y="178006"/>
            <a:ext cx="648924" cy="362494"/>
          </a:xfrm>
          <a:prstGeom prst="rect">
            <a:avLst/>
          </a:prstGeom>
          <a:noFill/>
          <a:ln>
            <a:noFill/>
          </a:ln>
        </p:spPr>
      </p:pic>
      <p:sp>
        <p:nvSpPr>
          <p:cNvPr id="386" name="Google Shape;386;p40"/>
          <p:cNvSpPr/>
          <p:nvPr/>
        </p:nvSpPr>
        <p:spPr>
          <a:xfrm>
            <a:off x="0" y="144000"/>
            <a:ext cx="47400" cy="3573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 name="Google Shape;387;p40"/>
          <p:cNvSpPr txBox="1"/>
          <p:nvPr>
            <p:ph type="title"/>
          </p:nvPr>
        </p:nvSpPr>
        <p:spPr>
          <a:xfrm>
            <a:off x="104500" y="141850"/>
            <a:ext cx="6703800" cy="3573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2000"/>
              <a:buFont typeface="Montserrat"/>
              <a:buNone/>
              <a:defRPr b="1" i="0" sz="2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9pPr>
          </a:lstStyle>
          <a:p/>
        </p:txBody>
      </p:sp>
      <p:sp>
        <p:nvSpPr>
          <p:cNvPr id="388" name="Google Shape;388;p40"/>
          <p:cNvSpPr/>
          <p:nvPr/>
        </p:nvSpPr>
        <p:spPr>
          <a:xfrm>
            <a:off x="406395" y="1178250"/>
            <a:ext cx="1867800" cy="1268400"/>
          </a:xfrm>
          <a:prstGeom prst="snip1Rect">
            <a:avLst>
              <a:gd fmla="val 14006" name="adj"/>
            </a:avLst>
          </a:prstGeom>
          <a:solidFill>
            <a:srgbClr val="FFFFFF"/>
          </a:solidFill>
          <a:ln cap="flat" cmpd="sng" w="9525">
            <a:solidFill>
              <a:srgbClr val="E7E6E6"/>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200"/>
              <a:buFont typeface="Arial"/>
              <a:buNone/>
            </a:pPr>
            <a:r>
              <a:t/>
            </a:r>
            <a:endParaRPr b="0" i="0" sz="1200" u="none" cap="none" strike="noStrike">
              <a:solidFill>
                <a:srgbClr val="D8187F"/>
              </a:solidFill>
              <a:latin typeface="Montserrat"/>
              <a:ea typeface="Montserrat"/>
              <a:cs typeface="Montserrat"/>
              <a:sym typeface="Montserrat"/>
            </a:endParaRPr>
          </a:p>
        </p:txBody>
      </p:sp>
      <p:sp>
        <p:nvSpPr>
          <p:cNvPr id="389" name="Google Shape;389;p40"/>
          <p:cNvSpPr/>
          <p:nvPr/>
        </p:nvSpPr>
        <p:spPr>
          <a:xfrm>
            <a:off x="406395" y="2749112"/>
            <a:ext cx="1867800" cy="1268400"/>
          </a:xfrm>
          <a:prstGeom prst="snip1Rect">
            <a:avLst>
              <a:gd fmla="val 15874" name="adj"/>
            </a:avLst>
          </a:prstGeom>
          <a:solidFill>
            <a:srgbClr val="FFFFFF"/>
          </a:solidFill>
          <a:ln cap="flat" cmpd="sng" w="9525">
            <a:solidFill>
              <a:srgbClr val="E7E6E6"/>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200"/>
              <a:buFont typeface="Arial"/>
              <a:buNone/>
            </a:pPr>
            <a:r>
              <a:t/>
            </a:r>
            <a:endParaRPr b="0" i="0" sz="1200" u="none" cap="none" strike="noStrike">
              <a:solidFill>
                <a:srgbClr val="D8187F"/>
              </a:solidFill>
              <a:latin typeface="Montserrat"/>
              <a:ea typeface="Montserrat"/>
              <a:cs typeface="Montserrat"/>
              <a:sym typeface="Montserrat"/>
            </a:endParaRPr>
          </a:p>
        </p:txBody>
      </p:sp>
      <p:cxnSp>
        <p:nvCxnSpPr>
          <p:cNvPr id="390" name="Google Shape;390;p40"/>
          <p:cNvCxnSpPr/>
          <p:nvPr/>
        </p:nvCxnSpPr>
        <p:spPr>
          <a:xfrm>
            <a:off x="414246" y="1178487"/>
            <a:ext cx="0" cy="1268400"/>
          </a:xfrm>
          <a:prstGeom prst="straightConnector1">
            <a:avLst/>
          </a:prstGeom>
          <a:noFill/>
          <a:ln cap="flat" cmpd="sng" w="19050">
            <a:solidFill>
              <a:srgbClr val="12519C"/>
            </a:solidFill>
            <a:prstDash val="solid"/>
            <a:round/>
            <a:headEnd len="sm" w="sm" type="none"/>
            <a:tailEnd len="sm" w="sm" type="none"/>
          </a:ln>
        </p:spPr>
      </p:cxnSp>
      <p:cxnSp>
        <p:nvCxnSpPr>
          <p:cNvPr id="391" name="Google Shape;391;p40"/>
          <p:cNvCxnSpPr/>
          <p:nvPr/>
        </p:nvCxnSpPr>
        <p:spPr>
          <a:xfrm>
            <a:off x="414246" y="2749349"/>
            <a:ext cx="0" cy="1268400"/>
          </a:xfrm>
          <a:prstGeom prst="straightConnector1">
            <a:avLst/>
          </a:prstGeom>
          <a:noFill/>
          <a:ln cap="flat" cmpd="sng" w="19050">
            <a:solidFill>
              <a:schemeClr val="accent1"/>
            </a:solidFill>
            <a:prstDash val="solid"/>
            <a:round/>
            <a:headEnd len="sm" w="sm" type="none"/>
            <a:tailEnd len="sm" w="sm" type="none"/>
          </a:ln>
        </p:spPr>
      </p:cxnSp>
      <p:sp>
        <p:nvSpPr>
          <p:cNvPr id="392" name="Google Shape;392;p40"/>
          <p:cNvSpPr/>
          <p:nvPr/>
        </p:nvSpPr>
        <p:spPr>
          <a:xfrm>
            <a:off x="2541920" y="1178250"/>
            <a:ext cx="1867800" cy="1268400"/>
          </a:xfrm>
          <a:prstGeom prst="snip1Rect">
            <a:avLst>
              <a:gd fmla="val 14006" name="adj"/>
            </a:avLst>
          </a:prstGeom>
          <a:solidFill>
            <a:srgbClr val="FFFFFF"/>
          </a:solidFill>
          <a:ln cap="flat" cmpd="sng" w="9525">
            <a:solidFill>
              <a:srgbClr val="E7E6E6"/>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200"/>
              <a:buFont typeface="Arial"/>
              <a:buNone/>
            </a:pPr>
            <a:r>
              <a:t/>
            </a:r>
            <a:endParaRPr b="0" i="0" sz="1200" u="none" cap="none" strike="noStrike">
              <a:solidFill>
                <a:srgbClr val="D8187F"/>
              </a:solidFill>
              <a:latin typeface="Montserrat"/>
              <a:ea typeface="Montserrat"/>
              <a:cs typeface="Montserrat"/>
              <a:sym typeface="Montserrat"/>
            </a:endParaRPr>
          </a:p>
        </p:txBody>
      </p:sp>
      <p:sp>
        <p:nvSpPr>
          <p:cNvPr id="393" name="Google Shape;393;p40"/>
          <p:cNvSpPr/>
          <p:nvPr/>
        </p:nvSpPr>
        <p:spPr>
          <a:xfrm>
            <a:off x="2541920" y="2749112"/>
            <a:ext cx="1867800" cy="1268400"/>
          </a:xfrm>
          <a:prstGeom prst="snip1Rect">
            <a:avLst>
              <a:gd fmla="val 15874" name="adj"/>
            </a:avLst>
          </a:prstGeom>
          <a:solidFill>
            <a:srgbClr val="FFFFFF"/>
          </a:solidFill>
          <a:ln cap="flat" cmpd="sng" w="9525">
            <a:solidFill>
              <a:srgbClr val="E7E6E6"/>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200"/>
              <a:buFont typeface="Arial"/>
              <a:buNone/>
            </a:pPr>
            <a:r>
              <a:t/>
            </a:r>
            <a:endParaRPr b="0" i="0" sz="1200" u="none" cap="none" strike="noStrike">
              <a:solidFill>
                <a:srgbClr val="D8187F"/>
              </a:solidFill>
              <a:latin typeface="Montserrat"/>
              <a:ea typeface="Montserrat"/>
              <a:cs typeface="Montserrat"/>
              <a:sym typeface="Montserrat"/>
            </a:endParaRPr>
          </a:p>
        </p:txBody>
      </p:sp>
      <p:cxnSp>
        <p:nvCxnSpPr>
          <p:cNvPr id="394" name="Google Shape;394;p40"/>
          <p:cNvCxnSpPr/>
          <p:nvPr/>
        </p:nvCxnSpPr>
        <p:spPr>
          <a:xfrm>
            <a:off x="2549771" y="1178487"/>
            <a:ext cx="0" cy="1268400"/>
          </a:xfrm>
          <a:prstGeom prst="straightConnector1">
            <a:avLst/>
          </a:prstGeom>
          <a:noFill/>
          <a:ln cap="flat" cmpd="sng" w="19050">
            <a:solidFill>
              <a:schemeClr val="accent1"/>
            </a:solidFill>
            <a:prstDash val="solid"/>
            <a:round/>
            <a:headEnd len="sm" w="sm" type="none"/>
            <a:tailEnd len="sm" w="sm" type="none"/>
          </a:ln>
        </p:spPr>
      </p:cxnSp>
      <p:cxnSp>
        <p:nvCxnSpPr>
          <p:cNvPr id="395" name="Google Shape;395;p40"/>
          <p:cNvCxnSpPr/>
          <p:nvPr/>
        </p:nvCxnSpPr>
        <p:spPr>
          <a:xfrm>
            <a:off x="2549771" y="2749349"/>
            <a:ext cx="0" cy="1268400"/>
          </a:xfrm>
          <a:prstGeom prst="straightConnector1">
            <a:avLst/>
          </a:prstGeom>
          <a:noFill/>
          <a:ln cap="flat" cmpd="sng" w="19050">
            <a:solidFill>
              <a:srgbClr val="12519C"/>
            </a:solidFill>
            <a:prstDash val="solid"/>
            <a:round/>
            <a:headEnd len="sm" w="sm" type="none"/>
            <a:tailEnd len="sm" w="sm" type="none"/>
          </a:ln>
        </p:spPr>
      </p:cxnSp>
      <p:sp>
        <p:nvSpPr>
          <p:cNvPr id="396" name="Google Shape;396;p40"/>
          <p:cNvSpPr/>
          <p:nvPr/>
        </p:nvSpPr>
        <p:spPr>
          <a:xfrm>
            <a:off x="4677445" y="1178250"/>
            <a:ext cx="1867800" cy="1268400"/>
          </a:xfrm>
          <a:prstGeom prst="snip1Rect">
            <a:avLst>
              <a:gd fmla="val 14006" name="adj"/>
            </a:avLst>
          </a:prstGeom>
          <a:solidFill>
            <a:srgbClr val="FFFFFF"/>
          </a:solidFill>
          <a:ln cap="flat" cmpd="sng" w="9525">
            <a:solidFill>
              <a:srgbClr val="E7E6E6"/>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200"/>
              <a:buFont typeface="Arial"/>
              <a:buNone/>
            </a:pPr>
            <a:r>
              <a:t/>
            </a:r>
            <a:endParaRPr b="0" i="0" sz="1200" u="none" cap="none" strike="noStrike">
              <a:solidFill>
                <a:srgbClr val="D8187F"/>
              </a:solidFill>
              <a:latin typeface="Montserrat"/>
              <a:ea typeface="Montserrat"/>
              <a:cs typeface="Montserrat"/>
              <a:sym typeface="Montserrat"/>
            </a:endParaRPr>
          </a:p>
        </p:txBody>
      </p:sp>
      <p:sp>
        <p:nvSpPr>
          <p:cNvPr id="397" name="Google Shape;397;p40"/>
          <p:cNvSpPr/>
          <p:nvPr/>
        </p:nvSpPr>
        <p:spPr>
          <a:xfrm>
            <a:off x="4677445" y="2749112"/>
            <a:ext cx="1867800" cy="1268400"/>
          </a:xfrm>
          <a:prstGeom prst="snip1Rect">
            <a:avLst>
              <a:gd fmla="val 15874" name="adj"/>
            </a:avLst>
          </a:prstGeom>
          <a:solidFill>
            <a:srgbClr val="FFFFFF"/>
          </a:solidFill>
          <a:ln cap="flat" cmpd="sng" w="9525">
            <a:solidFill>
              <a:srgbClr val="E7E6E6"/>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200"/>
              <a:buFont typeface="Arial"/>
              <a:buNone/>
            </a:pPr>
            <a:r>
              <a:t/>
            </a:r>
            <a:endParaRPr b="0" i="0" sz="1200" u="none" cap="none" strike="noStrike">
              <a:solidFill>
                <a:srgbClr val="D8187F"/>
              </a:solidFill>
              <a:latin typeface="Montserrat"/>
              <a:ea typeface="Montserrat"/>
              <a:cs typeface="Montserrat"/>
              <a:sym typeface="Montserrat"/>
            </a:endParaRPr>
          </a:p>
        </p:txBody>
      </p:sp>
      <p:cxnSp>
        <p:nvCxnSpPr>
          <p:cNvPr id="398" name="Google Shape;398;p40"/>
          <p:cNvCxnSpPr/>
          <p:nvPr/>
        </p:nvCxnSpPr>
        <p:spPr>
          <a:xfrm>
            <a:off x="4685296" y="1178487"/>
            <a:ext cx="0" cy="1268400"/>
          </a:xfrm>
          <a:prstGeom prst="straightConnector1">
            <a:avLst/>
          </a:prstGeom>
          <a:noFill/>
          <a:ln cap="flat" cmpd="sng" w="19050">
            <a:solidFill>
              <a:srgbClr val="12519C"/>
            </a:solidFill>
            <a:prstDash val="solid"/>
            <a:round/>
            <a:headEnd len="sm" w="sm" type="none"/>
            <a:tailEnd len="sm" w="sm" type="none"/>
          </a:ln>
        </p:spPr>
      </p:cxnSp>
      <p:cxnSp>
        <p:nvCxnSpPr>
          <p:cNvPr id="399" name="Google Shape;399;p40"/>
          <p:cNvCxnSpPr/>
          <p:nvPr/>
        </p:nvCxnSpPr>
        <p:spPr>
          <a:xfrm>
            <a:off x="4685296" y="2749349"/>
            <a:ext cx="0" cy="1268400"/>
          </a:xfrm>
          <a:prstGeom prst="straightConnector1">
            <a:avLst/>
          </a:prstGeom>
          <a:noFill/>
          <a:ln cap="flat" cmpd="sng" w="19050">
            <a:solidFill>
              <a:schemeClr val="accent1"/>
            </a:solidFill>
            <a:prstDash val="solid"/>
            <a:round/>
            <a:headEnd len="sm" w="sm" type="none"/>
            <a:tailEnd len="sm" w="sm" type="none"/>
          </a:ln>
        </p:spPr>
      </p:cxnSp>
      <p:sp>
        <p:nvSpPr>
          <p:cNvPr id="400" name="Google Shape;400;p40"/>
          <p:cNvSpPr/>
          <p:nvPr/>
        </p:nvSpPr>
        <p:spPr>
          <a:xfrm>
            <a:off x="6812970" y="1178250"/>
            <a:ext cx="1867800" cy="1268400"/>
          </a:xfrm>
          <a:prstGeom prst="snip1Rect">
            <a:avLst>
              <a:gd fmla="val 14006" name="adj"/>
            </a:avLst>
          </a:prstGeom>
          <a:solidFill>
            <a:srgbClr val="FFFFFF"/>
          </a:solidFill>
          <a:ln cap="flat" cmpd="sng" w="9525">
            <a:solidFill>
              <a:srgbClr val="E7E6E6"/>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200"/>
              <a:buFont typeface="Arial"/>
              <a:buNone/>
            </a:pPr>
            <a:r>
              <a:t/>
            </a:r>
            <a:endParaRPr b="0" i="0" sz="1200" u="none" cap="none" strike="noStrike">
              <a:solidFill>
                <a:srgbClr val="D8187F"/>
              </a:solidFill>
              <a:latin typeface="Montserrat"/>
              <a:ea typeface="Montserrat"/>
              <a:cs typeface="Montserrat"/>
              <a:sym typeface="Montserrat"/>
            </a:endParaRPr>
          </a:p>
        </p:txBody>
      </p:sp>
      <p:sp>
        <p:nvSpPr>
          <p:cNvPr id="401" name="Google Shape;401;p40"/>
          <p:cNvSpPr/>
          <p:nvPr/>
        </p:nvSpPr>
        <p:spPr>
          <a:xfrm>
            <a:off x="6812970" y="2749112"/>
            <a:ext cx="1867800" cy="1268400"/>
          </a:xfrm>
          <a:prstGeom prst="snip1Rect">
            <a:avLst>
              <a:gd fmla="val 15874" name="adj"/>
            </a:avLst>
          </a:prstGeom>
          <a:solidFill>
            <a:srgbClr val="FFFFFF"/>
          </a:solidFill>
          <a:ln cap="flat" cmpd="sng" w="9525">
            <a:solidFill>
              <a:srgbClr val="E7E6E6"/>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200"/>
              <a:buFont typeface="Arial"/>
              <a:buNone/>
            </a:pPr>
            <a:r>
              <a:t/>
            </a:r>
            <a:endParaRPr b="0" i="0" sz="1200" u="none" cap="none" strike="noStrike">
              <a:solidFill>
                <a:srgbClr val="D8187F"/>
              </a:solidFill>
              <a:latin typeface="Montserrat"/>
              <a:ea typeface="Montserrat"/>
              <a:cs typeface="Montserrat"/>
              <a:sym typeface="Montserrat"/>
            </a:endParaRPr>
          </a:p>
        </p:txBody>
      </p:sp>
      <p:cxnSp>
        <p:nvCxnSpPr>
          <p:cNvPr id="402" name="Google Shape;402;p40"/>
          <p:cNvCxnSpPr/>
          <p:nvPr/>
        </p:nvCxnSpPr>
        <p:spPr>
          <a:xfrm>
            <a:off x="6820821" y="1178487"/>
            <a:ext cx="0" cy="1268400"/>
          </a:xfrm>
          <a:prstGeom prst="straightConnector1">
            <a:avLst/>
          </a:prstGeom>
          <a:noFill/>
          <a:ln cap="flat" cmpd="sng" w="19050">
            <a:solidFill>
              <a:schemeClr val="accent1"/>
            </a:solidFill>
            <a:prstDash val="solid"/>
            <a:round/>
            <a:headEnd len="sm" w="sm" type="none"/>
            <a:tailEnd len="sm" w="sm" type="none"/>
          </a:ln>
        </p:spPr>
      </p:cxnSp>
      <p:cxnSp>
        <p:nvCxnSpPr>
          <p:cNvPr id="403" name="Google Shape;403;p40"/>
          <p:cNvCxnSpPr/>
          <p:nvPr/>
        </p:nvCxnSpPr>
        <p:spPr>
          <a:xfrm>
            <a:off x="6820821" y="2749349"/>
            <a:ext cx="0" cy="1268400"/>
          </a:xfrm>
          <a:prstGeom prst="straightConnector1">
            <a:avLst/>
          </a:prstGeom>
          <a:noFill/>
          <a:ln cap="flat" cmpd="sng" w="19050">
            <a:solidFill>
              <a:srgbClr val="12519C"/>
            </a:solidFill>
            <a:prstDash val="solid"/>
            <a:round/>
            <a:headEnd len="sm" w="sm" type="none"/>
            <a:tailEnd len="sm" w="sm" type="none"/>
          </a:ln>
        </p:spPr>
      </p:cxnSp>
      <p:sp>
        <p:nvSpPr>
          <p:cNvPr id="404" name="Google Shape;404;p40"/>
          <p:cNvSpPr txBox="1"/>
          <p:nvPr>
            <p:ph idx="1" type="subTitle"/>
          </p:nvPr>
        </p:nvSpPr>
        <p:spPr>
          <a:xfrm>
            <a:off x="414250" y="1456505"/>
            <a:ext cx="1860000" cy="7422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405" name="Google Shape;405;p40"/>
          <p:cNvSpPr txBox="1"/>
          <p:nvPr>
            <p:ph idx="2" type="subTitle"/>
          </p:nvPr>
        </p:nvSpPr>
        <p:spPr>
          <a:xfrm>
            <a:off x="2549775" y="1456505"/>
            <a:ext cx="1860000" cy="7422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406" name="Google Shape;406;p40"/>
          <p:cNvSpPr txBox="1"/>
          <p:nvPr>
            <p:ph idx="3" type="subTitle"/>
          </p:nvPr>
        </p:nvSpPr>
        <p:spPr>
          <a:xfrm>
            <a:off x="4685300" y="1456505"/>
            <a:ext cx="1860000" cy="7422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407" name="Google Shape;407;p40"/>
          <p:cNvSpPr txBox="1"/>
          <p:nvPr>
            <p:ph idx="4" type="subTitle"/>
          </p:nvPr>
        </p:nvSpPr>
        <p:spPr>
          <a:xfrm>
            <a:off x="6820825" y="1456505"/>
            <a:ext cx="1860000" cy="7422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408" name="Google Shape;408;p40"/>
          <p:cNvSpPr txBox="1"/>
          <p:nvPr>
            <p:ph idx="5" type="subTitle"/>
          </p:nvPr>
        </p:nvSpPr>
        <p:spPr>
          <a:xfrm>
            <a:off x="414250" y="3012455"/>
            <a:ext cx="1860000" cy="7422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409" name="Google Shape;409;p40"/>
          <p:cNvSpPr txBox="1"/>
          <p:nvPr>
            <p:ph idx="6" type="subTitle"/>
          </p:nvPr>
        </p:nvSpPr>
        <p:spPr>
          <a:xfrm>
            <a:off x="2549775" y="3012455"/>
            <a:ext cx="1860000" cy="7422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410" name="Google Shape;410;p40"/>
          <p:cNvSpPr txBox="1"/>
          <p:nvPr>
            <p:ph idx="7" type="subTitle"/>
          </p:nvPr>
        </p:nvSpPr>
        <p:spPr>
          <a:xfrm>
            <a:off x="4685300" y="3012455"/>
            <a:ext cx="1860000" cy="7422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411" name="Google Shape;411;p40"/>
          <p:cNvSpPr txBox="1"/>
          <p:nvPr>
            <p:ph idx="8" type="subTitle"/>
          </p:nvPr>
        </p:nvSpPr>
        <p:spPr>
          <a:xfrm>
            <a:off x="6820825" y="3012455"/>
            <a:ext cx="1860000" cy="7422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412" name="Google Shape;412;p40"/>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ngular Text Box">
  <p:cSld name="CUSTOM_1_1_1_1_1_1_1_1_1_1">
    <p:spTree>
      <p:nvGrpSpPr>
        <p:cNvPr id="413" name="Shape 413"/>
        <p:cNvGrpSpPr/>
        <p:nvPr/>
      </p:nvGrpSpPr>
      <p:grpSpPr>
        <a:xfrm>
          <a:off x="0" y="0"/>
          <a:ext cx="0" cy="0"/>
          <a:chOff x="0" y="0"/>
          <a:chExt cx="0" cy="0"/>
        </a:xfrm>
      </p:grpSpPr>
      <p:pic>
        <p:nvPicPr>
          <p:cNvPr descr="TTN Logo.png" id="414" name="Google Shape;414;p41"/>
          <p:cNvPicPr preferRelativeResize="0"/>
          <p:nvPr/>
        </p:nvPicPr>
        <p:blipFill rotWithShape="1">
          <a:blip r:embed="rId2">
            <a:alphaModFix/>
          </a:blip>
          <a:srcRect b="0" l="0" r="0" t="0"/>
          <a:stretch/>
        </p:blipFill>
        <p:spPr>
          <a:xfrm>
            <a:off x="8295649" y="178006"/>
            <a:ext cx="648924" cy="362494"/>
          </a:xfrm>
          <a:prstGeom prst="rect">
            <a:avLst/>
          </a:prstGeom>
          <a:noFill/>
          <a:ln>
            <a:noFill/>
          </a:ln>
        </p:spPr>
      </p:pic>
      <p:sp>
        <p:nvSpPr>
          <p:cNvPr id="415" name="Google Shape;415;p41"/>
          <p:cNvSpPr/>
          <p:nvPr/>
        </p:nvSpPr>
        <p:spPr>
          <a:xfrm>
            <a:off x="0" y="144000"/>
            <a:ext cx="47400" cy="3573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 name="Google Shape;416;p41"/>
          <p:cNvSpPr txBox="1"/>
          <p:nvPr>
            <p:ph type="title"/>
          </p:nvPr>
        </p:nvSpPr>
        <p:spPr>
          <a:xfrm>
            <a:off x="104500" y="141850"/>
            <a:ext cx="6703800" cy="3573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2000"/>
              <a:buFont typeface="Montserrat"/>
              <a:buNone/>
              <a:defRPr b="1" i="0" sz="2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9pPr>
          </a:lstStyle>
          <a:p/>
        </p:txBody>
      </p:sp>
      <p:sp>
        <p:nvSpPr>
          <p:cNvPr id="417" name="Google Shape;417;p41"/>
          <p:cNvSpPr/>
          <p:nvPr/>
        </p:nvSpPr>
        <p:spPr>
          <a:xfrm>
            <a:off x="1426950" y="1333951"/>
            <a:ext cx="6290100" cy="2475600"/>
          </a:xfrm>
          <a:prstGeom prst="snip1Rect">
            <a:avLst>
              <a:gd fmla="val 12360" name="adj"/>
            </a:avLst>
          </a:prstGeom>
          <a:solidFill>
            <a:srgbClr val="FFFFFF"/>
          </a:solidFill>
          <a:ln cap="flat" cmpd="sng" w="9525">
            <a:solidFill>
              <a:srgbClr val="E7E6E6"/>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t" bIns="91425" lIns="91425" spcFirstLastPara="1" rIns="91425" wrap="square" tIns="91425">
            <a:noAutofit/>
          </a:bodyPr>
          <a:lstStyle/>
          <a:p>
            <a:pPr indent="0" lvl="0" marL="0" marR="0" rtl="0" algn="l">
              <a:lnSpc>
                <a:spcPct val="100000"/>
              </a:lnSpc>
              <a:spcBef>
                <a:spcPts val="800"/>
              </a:spcBef>
              <a:spcAft>
                <a:spcPts val="0"/>
              </a:spcAft>
              <a:buClr>
                <a:srgbClr val="000000"/>
              </a:buClr>
              <a:buSzPts val="1200"/>
              <a:buFont typeface="Arial"/>
              <a:buNone/>
            </a:pPr>
            <a:r>
              <a:t/>
            </a:r>
            <a:endParaRPr b="0" i="0" sz="1200" u="none" cap="none" strike="noStrike">
              <a:solidFill>
                <a:srgbClr val="000000"/>
              </a:solidFill>
              <a:latin typeface="Montserrat"/>
              <a:ea typeface="Montserrat"/>
              <a:cs typeface="Montserrat"/>
              <a:sym typeface="Montserrat"/>
            </a:endParaRPr>
          </a:p>
        </p:txBody>
      </p:sp>
      <p:cxnSp>
        <p:nvCxnSpPr>
          <p:cNvPr id="418" name="Google Shape;418;p41"/>
          <p:cNvCxnSpPr/>
          <p:nvPr/>
        </p:nvCxnSpPr>
        <p:spPr>
          <a:xfrm>
            <a:off x="1426962" y="1333950"/>
            <a:ext cx="0" cy="2473800"/>
          </a:xfrm>
          <a:prstGeom prst="straightConnector1">
            <a:avLst/>
          </a:prstGeom>
          <a:noFill/>
          <a:ln cap="flat" cmpd="sng" w="19050">
            <a:solidFill>
              <a:srgbClr val="12519C"/>
            </a:solidFill>
            <a:prstDash val="solid"/>
            <a:round/>
            <a:headEnd len="sm" w="sm" type="none"/>
            <a:tailEnd len="sm" w="sm" type="none"/>
          </a:ln>
        </p:spPr>
      </p:cxnSp>
      <p:sp>
        <p:nvSpPr>
          <p:cNvPr id="419" name="Google Shape;419;p41"/>
          <p:cNvSpPr txBox="1"/>
          <p:nvPr>
            <p:ph idx="1" type="subTitle"/>
          </p:nvPr>
        </p:nvSpPr>
        <p:spPr>
          <a:xfrm>
            <a:off x="1426950" y="1583691"/>
            <a:ext cx="6290100" cy="19743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420" name="Google Shape;420;p41"/>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Box with Image Box">
  <p:cSld name="CUSTOM_1_1_1_1_1_1_1_1_1_1_1">
    <p:spTree>
      <p:nvGrpSpPr>
        <p:cNvPr id="421" name="Shape 421"/>
        <p:cNvGrpSpPr/>
        <p:nvPr/>
      </p:nvGrpSpPr>
      <p:grpSpPr>
        <a:xfrm>
          <a:off x="0" y="0"/>
          <a:ext cx="0" cy="0"/>
          <a:chOff x="0" y="0"/>
          <a:chExt cx="0" cy="0"/>
        </a:xfrm>
      </p:grpSpPr>
      <p:pic>
        <p:nvPicPr>
          <p:cNvPr descr="TTN Logo.png" id="422" name="Google Shape;422;p42"/>
          <p:cNvPicPr preferRelativeResize="0"/>
          <p:nvPr/>
        </p:nvPicPr>
        <p:blipFill rotWithShape="1">
          <a:blip r:embed="rId2">
            <a:alphaModFix/>
          </a:blip>
          <a:srcRect b="0" l="0" r="0" t="0"/>
          <a:stretch/>
        </p:blipFill>
        <p:spPr>
          <a:xfrm>
            <a:off x="8295649" y="178006"/>
            <a:ext cx="648924" cy="362494"/>
          </a:xfrm>
          <a:prstGeom prst="rect">
            <a:avLst/>
          </a:prstGeom>
          <a:noFill/>
          <a:ln>
            <a:noFill/>
          </a:ln>
        </p:spPr>
      </p:pic>
      <p:sp>
        <p:nvSpPr>
          <p:cNvPr id="423" name="Google Shape;423;p42"/>
          <p:cNvSpPr/>
          <p:nvPr/>
        </p:nvSpPr>
        <p:spPr>
          <a:xfrm>
            <a:off x="0" y="144000"/>
            <a:ext cx="47400" cy="3573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42"/>
          <p:cNvSpPr txBox="1"/>
          <p:nvPr>
            <p:ph type="title"/>
          </p:nvPr>
        </p:nvSpPr>
        <p:spPr>
          <a:xfrm>
            <a:off x="104500" y="141850"/>
            <a:ext cx="6703800" cy="3573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2000"/>
              <a:buFont typeface="Montserrat"/>
              <a:buNone/>
              <a:defRPr b="1" i="0" sz="2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9pPr>
          </a:lstStyle>
          <a:p/>
        </p:txBody>
      </p:sp>
      <p:sp>
        <p:nvSpPr>
          <p:cNvPr id="425" name="Google Shape;425;p42"/>
          <p:cNvSpPr/>
          <p:nvPr/>
        </p:nvSpPr>
        <p:spPr>
          <a:xfrm>
            <a:off x="308025" y="1187900"/>
            <a:ext cx="5263500" cy="2877300"/>
          </a:xfrm>
          <a:prstGeom prst="snip1Rect">
            <a:avLst>
              <a:gd fmla="val 14134" name="adj"/>
            </a:avLst>
          </a:prstGeom>
          <a:solidFill>
            <a:srgbClr val="FFFFFF"/>
          </a:solidFill>
          <a:ln cap="flat" cmpd="sng" w="9525">
            <a:solidFill>
              <a:srgbClr val="E7E6E6"/>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Montserrat"/>
              <a:buNone/>
            </a:pPr>
            <a:r>
              <a:t/>
            </a:r>
            <a:endParaRPr b="0" i="0" sz="1000" u="none" cap="none" strike="noStrike">
              <a:solidFill>
                <a:srgbClr val="000000"/>
              </a:solidFill>
              <a:latin typeface="Montserrat"/>
              <a:ea typeface="Montserrat"/>
              <a:cs typeface="Montserrat"/>
              <a:sym typeface="Montserrat"/>
            </a:endParaRPr>
          </a:p>
          <a:p>
            <a:pPr indent="0" lvl="1" marL="0" marR="0" rtl="0" algn="l">
              <a:lnSpc>
                <a:spcPct val="100000"/>
              </a:lnSpc>
              <a:spcBef>
                <a:spcPts val="0"/>
              </a:spcBef>
              <a:spcAft>
                <a:spcPts val="0"/>
              </a:spcAft>
              <a:buClr>
                <a:srgbClr val="000000"/>
              </a:buClr>
              <a:buSzPts val="1000"/>
              <a:buFont typeface="Montserrat"/>
              <a:buNone/>
            </a:pPr>
            <a:r>
              <a:t/>
            </a:r>
            <a:endParaRPr b="0" i="0" sz="1000" u="none" cap="none" strike="noStrike">
              <a:solidFill>
                <a:srgbClr val="000000"/>
              </a:solidFill>
              <a:latin typeface="Montserrat"/>
              <a:ea typeface="Montserrat"/>
              <a:cs typeface="Montserrat"/>
              <a:sym typeface="Montserrat"/>
            </a:endParaRPr>
          </a:p>
          <a:p>
            <a:pPr indent="0" lvl="2" marL="0" marR="0" rtl="0" algn="l">
              <a:lnSpc>
                <a:spcPct val="100000"/>
              </a:lnSpc>
              <a:spcBef>
                <a:spcPts val="0"/>
              </a:spcBef>
              <a:spcAft>
                <a:spcPts val="0"/>
              </a:spcAft>
              <a:buClr>
                <a:srgbClr val="000000"/>
              </a:buClr>
              <a:buSzPts val="1000"/>
              <a:buFont typeface="Montserrat"/>
              <a:buNone/>
            </a:pPr>
            <a:r>
              <a:t/>
            </a:r>
            <a:endParaRPr b="0" i="0" sz="1000" u="none" cap="none" strike="noStrike">
              <a:solidFill>
                <a:srgbClr val="000000"/>
              </a:solidFill>
              <a:latin typeface="Montserrat"/>
              <a:ea typeface="Montserrat"/>
              <a:cs typeface="Montserrat"/>
              <a:sym typeface="Montserrat"/>
            </a:endParaRPr>
          </a:p>
          <a:p>
            <a:pPr indent="0" lvl="3" marL="0" marR="0" rtl="0" algn="l">
              <a:lnSpc>
                <a:spcPct val="100000"/>
              </a:lnSpc>
              <a:spcBef>
                <a:spcPts val="0"/>
              </a:spcBef>
              <a:spcAft>
                <a:spcPts val="0"/>
              </a:spcAft>
              <a:buClr>
                <a:srgbClr val="000000"/>
              </a:buClr>
              <a:buSzPts val="1000"/>
              <a:buFont typeface="Montserrat"/>
              <a:buNone/>
            </a:pPr>
            <a:r>
              <a:t/>
            </a:r>
            <a:endParaRPr b="0" i="0" sz="1000" u="none" cap="none" strike="noStrike">
              <a:solidFill>
                <a:srgbClr val="000000"/>
              </a:solidFill>
              <a:latin typeface="Montserrat"/>
              <a:ea typeface="Montserrat"/>
              <a:cs typeface="Montserrat"/>
              <a:sym typeface="Montserrat"/>
            </a:endParaRPr>
          </a:p>
          <a:p>
            <a:pPr indent="0" lvl="4" marL="0" marR="0" rtl="0" algn="l">
              <a:lnSpc>
                <a:spcPct val="100000"/>
              </a:lnSpc>
              <a:spcBef>
                <a:spcPts val="0"/>
              </a:spcBef>
              <a:spcAft>
                <a:spcPts val="0"/>
              </a:spcAft>
              <a:buClr>
                <a:srgbClr val="000000"/>
              </a:buClr>
              <a:buSzPts val="1000"/>
              <a:buFont typeface="Montserrat"/>
              <a:buNone/>
            </a:pPr>
            <a:r>
              <a:t/>
            </a:r>
            <a:endParaRPr b="0" i="0" sz="1000" u="none" cap="none" strike="noStrike">
              <a:solidFill>
                <a:srgbClr val="000000"/>
              </a:solidFill>
              <a:latin typeface="Montserrat"/>
              <a:ea typeface="Montserrat"/>
              <a:cs typeface="Montserrat"/>
              <a:sym typeface="Montserrat"/>
            </a:endParaRPr>
          </a:p>
          <a:p>
            <a:pPr indent="0" lvl="5" marL="0" marR="0" rtl="0" algn="l">
              <a:lnSpc>
                <a:spcPct val="100000"/>
              </a:lnSpc>
              <a:spcBef>
                <a:spcPts val="0"/>
              </a:spcBef>
              <a:spcAft>
                <a:spcPts val="0"/>
              </a:spcAft>
              <a:buClr>
                <a:srgbClr val="000000"/>
              </a:buClr>
              <a:buSzPts val="1000"/>
              <a:buFont typeface="Montserrat"/>
              <a:buNone/>
            </a:pPr>
            <a:r>
              <a:t/>
            </a:r>
            <a:endParaRPr b="0" i="0" sz="1000" u="none" cap="none" strike="noStrike">
              <a:solidFill>
                <a:srgbClr val="000000"/>
              </a:solidFill>
              <a:latin typeface="Montserrat"/>
              <a:ea typeface="Montserrat"/>
              <a:cs typeface="Montserrat"/>
              <a:sym typeface="Montserrat"/>
            </a:endParaRPr>
          </a:p>
          <a:p>
            <a:pPr indent="0" lvl="6" marL="0" marR="0" rtl="0" algn="l">
              <a:lnSpc>
                <a:spcPct val="100000"/>
              </a:lnSpc>
              <a:spcBef>
                <a:spcPts val="0"/>
              </a:spcBef>
              <a:spcAft>
                <a:spcPts val="0"/>
              </a:spcAft>
              <a:buClr>
                <a:srgbClr val="000000"/>
              </a:buClr>
              <a:buSzPts val="1000"/>
              <a:buFont typeface="Montserrat"/>
              <a:buNone/>
            </a:pPr>
            <a:r>
              <a:t/>
            </a:r>
            <a:endParaRPr b="0" i="0" sz="1000" u="none" cap="none" strike="noStrike">
              <a:solidFill>
                <a:srgbClr val="000000"/>
              </a:solidFill>
              <a:latin typeface="Montserrat"/>
              <a:ea typeface="Montserrat"/>
              <a:cs typeface="Montserrat"/>
              <a:sym typeface="Montserrat"/>
            </a:endParaRPr>
          </a:p>
          <a:p>
            <a:pPr indent="0" lvl="7" marL="0" marR="0" rtl="0" algn="l">
              <a:lnSpc>
                <a:spcPct val="100000"/>
              </a:lnSpc>
              <a:spcBef>
                <a:spcPts val="0"/>
              </a:spcBef>
              <a:spcAft>
                <a:spcPts val="0"/>
              </a:spcAft>
              <a:buClr>
                <a:srgbClr val="000000"/>
              </a:buClr>
              <a:buSzPts val="1000"/>
              <a:buFont typeface="Montserrat"/>
              <a:buNone/>
            </a:pPr>
            <a:r>
              <a:t/>
            </a:r>
            <a:endParaRPr b="0" i="0" sz="1000" u="none" cap="none" strike="noStrike">
              <a:solidFill>
                <a:srgbClr val="000000"/>
              </a:solidFill>
              <a:latin typeface="Montserrat"/>
              <a:ea typeface="Montserrat"/>
              <a:cs typeface="Montserrat"/>
              <a:sym typeface="Montserrat"/>
            </a:endParaRPr>
          </a:p>
          <a:p>
            <a:pPr indent="0" lvl="8" marL="0" marR="0" rtl="0" algn="l">
              <a:lnSpc>
                <a:spcPct val="100000"/>
              </a:lnSpc>
              <a:spcBef>
                <a:spcPts val="0"/>
              </a:spcBef>
              <a:spcAft>
                <a:spcPts val="0"/>
              </a:spcAft>
              <a:buClr>
                <a:srgbClr val="000000"/>
              </a:buClr>
              <a:buSzPts val="1000"/>
              <a:buFont typeface="Montserrat"/>
              <a:buNone/>
            </a:pPr>
            <a:r>
              <a:t/>
            </a:r>
            <a:endParaRPr b="0" i="0" sz="1000" u="none" cap="none" strike="noStrike">
              <a:solidFill>
                <a:srgbClr val="000000"/>
              </a:solidFill>
              <a:latin typeface="Montserrat"/>
              <a:ea typeface="Montserrat"/>
              <a:cs typeface="Montserrat"/>
              <a:sym typeface="Montserrat"/>
            </a:endParaRPr>
          </a:p>
          <a:p>
            <a:pPr indent="0" lvl="0" marL="0" marR="0" rtl="0" algn="l">
              <a:lnSpc>
                <a:spcPct val="100000"/>
              </a:lnSpc>
              <a:spcBef>
                <a:spcPts val="800"/>
              </a:spcBef>
              <a:spcAft>
                <a:spcPts val="0"/>
              </a:spcAft>
              <a:buClr>
                <a:srgbClr val="000000"/>
              </a:buClr>
              <a:buSzPts val="1000"/>
              <a:buFont typeface="Arial"/>
              <a:buNone/>
            </a:pPr>
            <a:r>
              <a:t/>
            </a:r>
            <a:endParaRPr b="0" i="0" sz="1000" u="none" cap="none" strike="noStrike">
              <a:solidFill>
                <a:schemeClr val="dk1"/>
              </a:solidFill>
              <a:latin typeface="Montserrat"/>
              <a:ea typeface="Montserrat"/>
              <a:cs typeface="Montserrat"/>
              <a:sym typeface="Montserrat"/>
            </a:endParaRPr>
          </a:p>
        </p:txBody>
      </p:sp>
      <p:cxnSp>
        <p:nvCxnSpPr>
          <p:cNvPr id="426" name="Google Shape;426;p42"/>
          <p:cNvCxnSpPr/>
          <p:nvPr/>
        </p:nvCxnSpPr>
        <p:spPr>
          <a:xfrm>
            <a:off x="312475" y="1183338"/>
            <a:ext cx="0" cy="2871600"/>
          </a:xfrm>
          <a:prstGeom prst="straightConnector1">
            <a:avLst/>
          </a:prstGeom>
          <a:noFill/>
          <a:ln cap="flat" cmpd="sng" w="19050">
            <a:solidFill>
              <a:srgbClr val="12519C"/>
            </a:solidFill>
            <a:prstDash val="solid"/>
            <a:round/>
            <a:headEnd len="sm" w="sm" type="none"/>
            <a:tailEnd len="sm" w="sm" type="none"/>
          </a:ln>
        </p:spPr>
      </p:cxnSp>
      <p:sp>
        <p:nvSpPr>
          <p:cNvPr id="427" name="Google Shape;427;p42"/>
          <p:cNvSpPr/>
          <p:nvPr>
            <p:ph idx="2" type="pic"/>
          </p:nvPr>
        </p:nvSpPr>
        <p:spPr>
          <a:xfrm>
            <a:off x="5771025" y="1183350"/>
            <a:ext cx="2952900" cy="2877300"/>
          </a:xfrm>
          <a:prstGeom prst="snip1Rect">
            <a:avLst>
              <a:gd fmla="val 13226" name="adj"/>
            </a:avLst>
          </a:prstGeom>
          <a:noFill/>
          <a:ln cap="flat" cmpd="sng" w="9525">
            <a:solidFill>
              <a:schemeClr val="accent1"/>
            </a:solidFill>
            <a:prstDash val="solid"/>
            <a:round/>
            <a:headEnd len="sm" w="sm" type="none"/>
            <a:tailEnd len="sm" w="sm" type="none"/>
          </a:ln>
          <a:effectLst>
            <a:outerShdw blurRad="114300" rotWithShape="0" algn="bl" dir="5100000" dist="28575">
              <a:srgbClr val="999999">
                <a:alpha val="20000"/>
              </a:srgbClr>
            </a:outerShdw>
          </a:effectLst>
        </p:spPr>
      </p:sp>
      <p:sp>
        <p:nvSpPr>
          <p:cNvPr id="428" name="Google Shape;428;p42"/>
          <p:cNvSpPr txBox="1"/>
          <p:nvPr>
            <p:ph idx="1" type="subTitle"/>
          </p:nvPr>
        </p:nvSpPr>
        <p:spPr>
          <a:xfrm>
            <a:off x="312475" y="1632000"/>
            <a:ext cx="5263500" cy="19743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429" name="Google Shape;429;p42"/>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Box with Multiple Image Boxes">
  <p:cSld name="CUSTOM_1_1_1_1_1_1_1_1_1_1_1_1">
    <p:spTree>
      <p:nvGrpSpPr>
        <p:cNvPr id="430" name="Shape 430"/>
        <p:cNvGrpSpPr/>
        <p:nvPr/>
      </p:nvGrpSpPr>
      <p:grpSpPr>
        <a:xfrm>
          <a:off x="0" y="0"/>
          <a:ext cx="0" cy="0"/>
          <a:chOff x="0" y="0"/>
          <a:chExt cx="0" cy="0"/>
        </a:xfrm>
      </p:grpSpPr>
      <p:pic>
        <p:nvPicPr>
          <p:cNvPr descr="TTN Logo.png" id="431" name="Google Shape;431;p43"/>
          <p:cNvPicPr preferRelativeResize="0"/>
          <p:nvPr/>
        </p:nvPicPr>
        <p:blipFill rotWithShape="1">
          <a:blip r:embed="rId2">
            <a:alphaModFix/>
          </a:blip>
          <a:srcRect b="0" l="0" r="0" t="0"/>
          <a:stretch/>
        </p:blipFill>
        <p:spPr>
          <a:xfrm>
            <a:off x="8295649" y="178006"/>
            <a:ext cx="648924" cy="362494"/>
          </a:xfrm>
          <a:prstGeom prst="rect">
            <a:avLst/>
          </a:prstGeom>
          <a:noFill/>
          <a:ln>
            <a:noFill/>
          </a:ln>
        </p:spPr>
      </p:pic>
      <p:sp>
        <p:nvSpPr>
          <p:cNvPr id="432" name="Google Shape;432;p43"/>
          <p:cNvSpPr/>
          <p:nvPr/>
        </p:nvSpPr>
        <p:spPr>
          <a:xfrm>
            <a:off x="0" y="144000"/>
            <a:ext cx="47400" cy="3573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 name="Google Shape;433;p43"/>
          <p:cNvSpPr txBox="1"/>
          <p:nvPr>
            <p:ph type="title"/>
          </p:nvPr>
        </p:nvSpPr>
        <p:spPr>
          <a:xfrm>
            <a:off x="104500" y="141850"/>
            <a:ext cx="6703800" cy="3573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2000"/>
              <a:buFont typeface="Montserrat"/>
              <a:buNone/>
              <a:defRPr b="1" i="0" sz="2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9pPr>
          </a:lstStyle>
          <a:p/>
        </p:txBody>
      </p:sp>
      <p:sp>
        <p:nvSpPr>
          <p:cNvPr id="434" name="Google Shape;434;p43"/>
          <p:cNvSpPr/>
          <p:nvPr/>
        </p:nvSpPr>
        <p:spPr>
          <a:xfrm>
            <a:off x="308025" y="1207233"/>
            <a:ext cx="8415900" cy="1019400"/>
          </a:xfrm>
          <a:prstGeom prst="snip1Rect">
            <a:avLst>
              <a:gd fmla="val 14134" name="adj"/>
            </a:avLst>
          </a:prstGeom>
          <a:solidFill>
            <a:srgbClr val="FFFFFF"/>
          </a:solidFill>
          <a:ln cap="flat" cmpd="sng" w="9525">
            <a:solidFill>
              <a:srgbClr val="E7E6E6"/>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50"/>
              <a:buFont typeface="Arial"/>
              <a:buNone/>
            </a:pPr>
            <a:r>
              <a:t/>
            </a:r>
            <a:endParaRPr b="0" i="0" sz="1050" u="none" cap="none" strike="noStrike">
              <a:solidFill>
                <a:schemeClr val="dk1"/>
              </a:solidFill>
              <a:highlight>
                <a:srgbClr val="FFFFFF"/>
              </a:highlight>
              <a:latin typeface="Montserrat"/>
              <a:ea typeface="Montserrat"/>
              <a:cs typeface="Montserrat"/>
              <a:sym typeface="Montserrat"/>
            </a:endParaRPr>
          </a:p>
        </p:txBody>
      </p:sp>
      <p:cxnSp>
        <p:nvCxnSpPr>
          <p:cNvPr id="435" name="Google Shape;435;p43"/>
          <p:cNvCxnSpPr/>
          <p:nvPr/>
        </p:nvCxnSpPr>
        <p:spPr>
          <a:xfrm>
            <a:off x="312475" y="1205617"/>
            <a:ext cx="0" cy="1017300"/>
          </a:xfrm>
          <a:prstGeom prst="straightConnector1">
            <a:avLst/>
          </a:prstGeom>
          <a:noFill/>
          <a:ln cap="flat" cmpd="sng" w="19050">
            <a:solidFill>
              <a:srgbClr val="12519C"/>
            </a:solidFill>
            <a:prstDash val="solid"/>
            <a:round/>
            <a:headEnd len="sm" w="sm" type="none"/>
            <a:tailEnd len="sm" w="sm" type="none"/>
          </a:ln>
        </p:spPr>
      </p:cxnSp>
      <p:sp>
        <p:nvSpPr>
          <p:cNvPr id="436" name="Google Shape;436;p43"/>
          <p:cNvSpPr/>
          <p:nvPr>
            <p:ph idx="2" type="pic"/>
          </p:nvPr>
        </p:nvSpPr>
        <p:spPr>
          <a:xfrm>
            <a:off x="308025" y="2419575"/>
            <a:ext cx="1947300" cy="1670700"/>
          </a:xfrm>
          <a:prstGeom prst="snip1Rect">
            <a:avLst>
              <a:gd fmla="val 14181" name="adj"/>
            </a:avLst>
          </a:prstGeom>
          <a:noFill/>
          <a:ln cap="flat" cmpd="sng" w="9525">
            <a:solidFill>
              <a:schemeClr val="accent1"/>
            </a:solidFill>
            <a:prstDash val="solid"/>
            <a:round/>
            <a:headEnd len="sm" w="sm" type="none"/>
            <a:tailEnd len="sm" w="sm" type="none"/>
          </a:ln>
          <a:effectLst>
            <a:outerShdw blurRad="114300" rotWithShape="0" algn="bl" dir="5100000" dist="28575">
              <a:srgbClr val="999999">
                <a:alpha val="20000"/>
              </a:srgbClr>
            </a:outerShdw>
          </a:effectLst>
        </p:spPr>
      </p:sp>
      <p:sp>
        <p:nvSpPr>
          <p:cNvPr id="437" name="Google Shape;437;p43"/>
          <p:cNvSpPr/>
          <p:nvPr>
            <p:ph idx="3" type="pic"/>
          </p:nvPr>
        </p:nvSpPr>
        <p:spPr>
          <a:xfrm>
            <a:off x="2464244" y="2419575"/>
            <a:ext cx="1947300" cy="1670700"/>
          </a:xfrm>
          <a:prstGeom prst="snip1Rect">
            <a:avLst>
              <a:gd fmla="val 14181" name="adj"/>
            </a:avLst>
          </a:prstGeom>
          <a:noFill/>
          <a:ln cap="flat" cmpd="sng" w="9525">
            <a:solidFill>
              <a:schemeClr val="accent3"/>
            </a:solidFill>
            <a:prstDash val="solid"/>
            <a:round/>
            <a:headEnd len="sm" w="sm" type="none"/>
            <a:tailEnd len="sm" w="sm" type="none"/>
          </a:ln>
          <a:effectLst>
            <a:outerShdw blurRad="114300" rotWithShape="0" algn="bl" dir="5100000" dist="28575">
              <a:srgbClr val="999999">
                <a:alpha val="20000"/>
              </a:srgbClr>
            </a:outerShdw>
          </a:effectLst>
        </p:spPr>
      </p:sp>
      <p:sp>
        <p:nvSpPr>
          <p:cNvPr id="438" name="Google Shape;438;p43"/>
          <p:cNvSpPr/>
          <p:nvPr>
            <p:ph idx="4" type="pic"/>
          </p:nvPr>
        </p:nvSpPr>
        <p:spPr>
          <a:xfrm>
            <a:off x="4620464" y="2419575"/>
            <a:ext cx="1947300" cy="1670700"/>
          </a:xfrm>
          <a:prstGeom prst="snip1Rect">
            <a:avLst>
              <a:gd fmla="val 14181" name="adj"/>
            </a:avLst>
          </a:prstGeom>
          <a:noFill/>
          <a:ln cap="flat" cmpd="sng" w="9525">
            <a:solidFill>
              <a:schemeClr val="accent1"/>
            </a:solidFill>
            <a:prstDash val="solid"/>
            <a:round/>
            <a:headEnd len="sm" w="sm" type="none"/>
            <a:tailEnd len="sm" w="sm" type="none"/>
          </a:ln>
          <a:effectLst>
            <a:outerShdw blurRad="114300" rotWithShape="0" algn="bl" dir="5100000" dist="28575">
              <a:srgbClr val="999999">
                <a:alpha val="20000"/>
              </a:srgbClr>
            </a:outerShdw>
          </a:effectLst>
        </p:spPr>
      </p:sp>
      <p:sp>
        <p:nvSpPr>
          <p:cNvPr id="439" name="Google Shape;439;p43"/>
          <p:cNvSpPr/>
          <p:nvPr>
            <p:ph idx="5" type="pic"/>
          </p:nvPr>
        </p:nvSpPr>
        <p:spPr>
          <a:xfrm>
            <a:off x="6776683" y="2419575"/>
            <a:ext cx="1947300" cy="1670700"/>
          </a:xfrm>
          <a:prstGeom prst="snip1Rect">
            <a:avLst>
              <a:gd fmla="val 14181" name="adj"/>
            </a:avLst>
          </a:prstGeom>
          <a:noFill/>
          <a:ln cap="flat" cmpd="sng" w="9525">
            <a:solidFill>
              <a:schemeClr val="accent3"/>
            </a:solidFill>
            <a:prstDash val="solid"/>
            <a:round/>
            <a:headEnd len="sm" w="sm" type="none"/>
            <a:tailEnd len="sm" w="sm" type="none"/>
          </a:ln>
          <a:effectLst>
            <a:outerShdw blurRad="114300" rotWithShape="0" algn="bl" dir="5100000" dist="28575">
              <a:srgbClr val="999999">
                <a:alpha val="20000"/>
              </a:srgbClr>
            </a:outerShdw>
          </a:effectLst>
        </p:spPr>
      </p:sp>
      <p:sp>
        <p:nvSpPr>
          <p:cNvPr id="440" name="Google Shape;440;p43"/>
          <p:cNvSpPr txBox="1"/>
          <p:nvPr>
            <p:ph idx="1" type="subTitle"/>
          </p:nvPr>
        </p:nvSpPr>
        <p:spPr>
          <a:xfrm>
            <a:off x="312475" y="1203600"/>
            <a:ext cx="8415900" cy="10194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441" name="Google Shape;441;p43"/>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Box with Device Mockup - 1">
  <p:cSld name="CUSTOM_1_1_1_1_1_1_1_1_1_1_1_1_1">
    <p:spTree>
      <p:nvGrpSpPr>
        <p:cNvPr id="442" name="Shape 442"/>
        <p:cNvGrpSpPr/>
        <p:nvPr/>
      </p:nvGrpSpPr>
      <p:grpSpPr>
        <a:xfrm>
          <a:off x="0" y="0"/>
          <a:ext cx="0" cy="0"/>
          <a:chOff x="0" y="0"/>
          <a:chExt cx="0" cy="0"/>
        </a:xfrm>
      </p:grpSpPr>
      <p:pic>
        <p:nvPicPr>
          <p:cNvPr id="443" name="Google Shape;443;p44"/>
          <p:cNvPicPr preferRelativeResize="0"/>
          <p:nvPr/>
        </p:nvPicPr>
        <p:blipFill rotWithShape="1">
          <a:blip r:embed="rId2">
            <a:alphaModFix/>
          </a:blip>
          <a:srcRect b="0" l="0" r="0" t="0"/>
          <a:stretch/>
        </p:blipFill>
        <p:spPr>
          <a:xfrm rot="10800000">
            <a:off x="-12" y="0"/>
            <a:ext cx="3890275" cy="5143501"/>
          </a:xfrm>
          <a:prstGeom prst="rect">
            <a:avLst/>
          </a:prstGeom>
          <a:noFill/>
          <a:ln>
            <a:noFill/>
          </a:ln>
        </p:spPr>
      </p:pic>
      <p:pic>
        <p:nvPicPr>
          <p:cNvPr descr="TTN Logo.png" id="444" name="Google Shape;444;p44"/>
          <p:cNvPicPr preferRelativeResize="0"/>
          <p:nvPr/>
        </p:nvPicPr>
        <p:blipFill rotWithShape="1">
          <a:blip r:embed="rId3">
            <a:alphaModFix/>
          </a:blip>
          <a:srcRect b="0" l="0" r="0" t="0"/>
          <a:stretch/>
        </p:blipFill>
        <p:spPr>
          <a:xfrm>
            <a:off x="8295649" y="178006"/>
            <a:ext cx="648924" cy="362494"/>
          </a:xfrm>
          <a:prstGeom prst="rect">
            <a:avLst/>
          </a:prstGeom>
          <a:noFill/>
          <a:ln>
            <a:noFill/>
          </a:ln>
        </p:spPr>
      </p:pic>
      <p:sp>
        <p:nvSpPr>
          <p:cNvPr id="445" name="Google Shape;445;p44"/>
          <p:cNvSpPr/>
          <p:nvPr/>
        </p:nvSpPr>
        <p:spPr>
          <a:xfrm>
            <a:off x="0" y="144000"/>
            <a:ext cx="47400" cy="3573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 name="Google Shape;446;p44"/>
          <p:cNvSpPr txBox="1"/>
          <p:nvPr>
            <p:ph type="title"/>
          </p:nvPr>
        </p:nvSpPr>
        <p:spPr>
          <a:xfrm>
            <a:off x="104500" y="141850"/>
            <a:ext cx="6703800" cy="3573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2000"/>
              <a:buFont typeface="Montserrat"/>
              <a:buNone/>
              <a:defRPr b="1" i="0" sz="2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9pPr>
          </a:lstStyle>
          <a:p/>
        </p:txBody>
      </p:sp>
      <p:sp>
        <p:nvSpPr>
          <p:cNvPr id="447" name="Google Shape;447;p44"/>
          <p:cNvSpPr/>
          <p:nvPr/>
        </p:nvSpPr>
        <p:spPr>
          <a:xfrm>
            <a:off x="1054223" y="1187912"/>
            <a:ext cx="3690000" cy="2877300"/>
          </a:xfrm>
          <a:prstGeom prst="snip1Rect">
            <a:avLst>
              <a:gd fmla="val 14134" name="adj"/>
            </a:avLst>
          </a:prstGeom>
          <a:solidFill>
            <a:srgbClr val="FFFFFF"/>
          </a:solidFill>
          <a:ln cap="flat" cmpd="sng" w="9525">
            <a:solidFill>
              <a:srgbClr val="E7E6E6"/>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800"/>
              </a:spcBef>
              <a:spcAft>
                <a:spcPts val="0"/>
              </a:spcAft>
              <a:buClr>
                <a:srgbClr val="000000"/>
              </a:buClr>
              <a:buSzPts val="1000"/>
              <a:buFont typeface="Arial"/>
              <a:buNone/>
            </a:pPr>
            <a:r>
              <a:t/>
            </a:r>
            <a:endParaRPr b="0" i="0" sz="1000" u="none" cap="none" strike="noStrike">
              <a:solidFill>
                <a:schemeClr val="dk1"/>
              </a:solidFill>
              <a:latin typeface="Montserrat"/>
              <a:ea typeface="Montserrat"/>
              <a:cs typeface="Montserrat"/>
              <a:sym typeface="Montserrat"/>
            </a:endParaRPr>
          </a:p>
        </p:txBody>
      </p:sp>
      <p:cxnSp>
        <p:nvCxnSpPr>
          <p:cNvPr id="448" name="Google Shape;448;p44"/>
          <p:cNvCxnSpPr/>
          <p:nvPr/>
        </p:nvCxnSpPr>
        <p:spPr>
          <a:xfrm>
            <a:off x="1057343" y="1183350"/>
            <a:ext cx="0" cy="2871600"/>
          </a:xfrm>
          <a:prstGeom prst="straightConnector1">
            <a:avLst/>
          </a:prstGeom>
          <a:noFill/>
          <a:ln cap="flat" cmpd="sng" w="19050">
            <a:solidFill>
              <a:srgbClr val="12519C"/>
            </a:solidFill>
            <a:prstDash val="solid"/>
            <a:round/>
            <a:headEnd len="sm" w="sm" type="none"/>
            <a:tailEnd len="sm" w="sm" type="none"/>
          </a:ln>
        </p:spPr>
      </p:cxnSp>
      <p:pic>
        <p:nvPicPr>
          <p:cNvPr id="449" name="Google Shape;449;p44"/>
          <p:cNvPicPr preferRelativeResize="0"/>
          <p:nvPr/>
        </p:nvPicPr>
        <p:blipFill rotWithShape="1">
          <a:blip r:embed="rId4">
            <a:alphaModFix/>
          </a:blip>
          <a:srcRect b="0" l="0" r="0" t="0"/>
          <a:stretch/>
        </p:blipFill>
        <p:spPr>
          <a:xfrm>
            <a:off x="5139273" y="748300"/>
            <a:ext cx="2890050" cy="4090399"/>
          </a:xfrm>
          <a:prstGeom prst="rect">
            <a:avLst/>
          </a:prstGeom>
          <a:noFill/>
          <a:ln>
            <a:noFill/>
          </a:ln>
        </p:spPr>
      </p:pic>
      <p:sp>
        <p:nvSpPr>
          <p:cNvPr id="450" name="Google Shape;450;p44"/>
          <p:cNvSpPr/>
          <p:nvPr>
            <p:ph idx="2" type="pic"/>
          </p:nvPr>
        </p:nvSpPr>
        <p:spPr>
          <a:xfrm>
            <a:off x="5759775" y="971801"/>
            <a:ext cx="1635600" cy="3547500"/>
          </a:xfrm>
          <a:prstGeom prst="roundRect">
            <a:avLst>
              <a:gd fmla="val 16667" name="adj"/>
            </a:avLst>
          </a:prstGeom>
          <a:noFill/>
          <a:ln>
            <a:noFill/>
          </a:ln>
          <a:effectLst>
            <a:outerShdw blurRad="114300" rotWithShape="0" algn="bl" dir="5100000" dist="28575">
              <a:srgbClr val="999999">
                <a:alpha val="20000"/>
              </a:srgbClr>
            </a:outerShdw>
          </a:effectLst>
        </p:spPr>
      </p:sp>
      <p:sp>
        <p:nvSpPr>
          <p:cNvPr id="451" name="Google Shape;451;p44"/>
          <p:cNvSpPr txBox="1"/>
          <p:nvPr>
            <p:ph idx="1" type="subTitle"/>
          </p:nvPr>
        </p:nvSpPr>
        <p:spPr>
          <a:xfrm>
            <a:off x="1057350" y="1619950"/>
            <a:ext cx="3690000" cy="20388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452" name="Google Shape;452;p44"/>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Box with Device Mockup - 2">
  <p:cSld name="CUSTOM_1_1_1_1_1_1_1_1_1_1_1_1_1_1">
    <p:spTree>
      <p:nvGrpSpPr>
        <p:cNvPr id="453" name="Shape 453"/>
        <p:cNvGrpSpPr/>
        <p:nvPr/>
      </p:nvGrpSpPr>
      <p:grpSpPr>
        <a:xfrm>
          <a:off x="0" y="0"/>
          <a:ext cx="0" cy="0"/>
          <a:chOff x="0" y="0"/>
          <a:chExt cx="0" cy="0"/>
        </a:xfrm>
      </p:grpSpPr>
      <p:pic>
        <p:nvPicPr>
          <p:cNvPr id="454" name="Google Shape;454;p45"/>
          <p:cNvPicPr preferRelativeResize="0"/>
          <p:nvPr/>
        </p:nvPicPr>
        <p:blipFill rotWithShape="1">
          <a:blip r:embed="rId2">
            <a:alphaModFix/>
          </a:blip>
          <a:srcRect b="0" l="0" r="0" t="0"/>
          <a:stretch/>
        </p:blipFill>
        <p:spPr>
          <a:xfrm rot="10800000">
            <a:off x="-12" y="0"/>
            <a:ext cx="3890275" cy="5143501"/>
          </a:xfrm>
          <a:prstGeom prst="rect">
            <a:avLst/>
          </a:prstGeom>
          <a:noFill/>
          <a:ln>
            <a:noFill/>
          </a:ln>
        </p:spPr>
      </p:pic>
      <p:pic>
        <p:nvPicPr>
          <p:cNvPr descr="TTN Logo.png" id="455" name="Google Shape;455;p45"/>
          <p:cNvPicPr preferRelativeResize="0"/>
          <p:nvPr/>
        </p:nvPicPr>
        <p:blipFill rotWithShape="1">
          <a:blip r:embed="rId3">
            <a:alphaModFix/>
          </a:blip>
          <a:srcRect b="0" l="0" r="0" t="0"/>
          <a:stretch/>
        </p:blipFill>
        <p:spPr>
          <a:xfrm>
            <a:off x="8295649" y="178006"/>
            <a:ext cx="648924" cy="362494"/>
          </a:xfrm>
          <a:prstGeom prst="rect">
            <a:avLst/>
          </a:prstGeom>
          <a:noFill/>
          <a:ln>
            <a:noFill/>
          </a:ln>
        </p:spPr>
      </p:pic>
      <p:sp>
        <p:nvSpPr>
          <p:cNvPr id="456" name="Google Shape;456;p45"/>
          <p:cNvSpPr/>
          <p:nvPr/>
        </p:nvSpPr>
        <p:spPr>
          <a:xfrm>
            <a:off x="0" y="144000"/>
            <a:ext cx="47400" cy="3573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 name="Google Shape;457;p45"/>
          <p:cNvSpPr txBox="1"/>
          <p:nvPr>
            <p:ph type="title"/>
          </p:nvPr>
        </p:nvSpPr>
        <p:spPr>
          <a:xfrm>
            <a:off x="104500" y="141850"/>
            <a:ext cx="6703800" cy="3573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2000"/>
              <a:buFont typeface="Montserrat"/>
              <a:buNone/>
              <a:defRPr b="1" i="0" sz="2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9pPr>
          </a:lstStyle>
          <a:p/>
        </p:txBody>
      </p:sp>
      <p:sp>
        <p:nvSpPr>
          <p:cNvPr id="458" name="Google Shape;458;p45"/>
          <p:cNvSpPr/>
          <p:nvPr/>
        </p:nvSpPr>
        <p:spPr>
          <a:xfrm>
            <a:off x="636528" y="1264112"/>
            <a:ext cx="3690000" cy="2877300"/>
          </a:xfrm>
          <a:prstGeom prst="snip1Rect">
            <a:avLst>
              <a:gd fmla="val 14134" name="adj"/>
            </a:avLst>
          </a:prstGeom>
          <a:solidFill>
            <a:srgbClr val="FFFFFF"/>
          </a:solidFill>
          <a:ln cap="flat" cmpd="sng" w="9525">
            <a:solidFill>
              <a:srgbClr val="E7E6E6"/>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800"/>
              </a:spcBef>
              <a:spcAft>
                <a:spcPts val="0"/>
              </a:spcAft>
              <a:buClr>
                <a:srgbClr val="000000"/>
              </a:buClr>
              <a:buSzPts val="1000"/>
              <a:buFont typeface="Arial"/>
              <a:buNone/>
            </a:pPr>
            <a:r>
              <a:t/>
            </a:r>
            <a:endParaRPr b="0" i="0" sz="1000" u="none" cap="none" strike="noStrike">
              <a:solidFill>
                <a:schemeClr val="dk1"/>
              </a:solidFill>
              <a:latin typeface="Montserrat"/>
              <a:ea typeface="Montserrat"/>
              <a:cs typeface="Montserrat"/>
              <a:sym typeface="Montserrat"/>
            </a:endParaRPr>
          </a:p>
        </p:txBody>
      </p:sp>
      <p:cxnSp>
        <p:nvCxnSpPr>
          <p:cNvPr id="459" name="Google Shape;459;p45"/>
          <p:cNvCxnSpPr/>
          <p:nvPr/>
        </p:nvCxnSpPr>
        <p:spPr>
          <a:xfrm>
            <a:off x="639647" y="1259550"/>
            <a:ext cx="0" cy="2871600"/>
          </a:xfrm>
          <a:prstGeom prst="straightConnector1">
            <a:avLst/>
          </a:prstGeom>
          <a:noFill/>
          <a:ln cap="flat" cmpd="sng" w="19050">
            <a:solidFill>
              <a:srgbClr val="12519C"/>
            </a:solidFill>
            <a:prstDash val="solid"/>
            <a:round/>
            <a:headEnd len="sm" w="sm" type="none"/>
            <a:tailEnd len="sm" w="sm" type="none"/>
          </a:ln>
        </p:spPr>
      </p:cxnSp>
      <p:pic>
        <p:nvPicPr>
          <p:cNvPr id="460" name="Google Shape;460;p45"/>
          <p:cNvPicPr preferRelativeResize="0"/>
          <p:nvPr/>
        </p:nvPicPr>
        <p:blipFill rotWithShape="1">
          <a:blip r:embed="rId4">
            <a:alphaModFix/>
          </a:blip>
          <a:srcRect b="0" l="0" r="0" t="0"/>
          <a:stretch/>
        </p:blipFill>
        <p:spPr>
          <a:xfrm>
            <a:off x="4526140" y="1523529"/>
            <a:ext cx="4176024" cy="2607625"/>
          </a:xfrm>
          <a:prstGeom prst="rect">
            <a:avLst/>
          </a:prstGeom>
          <a:noFill/>
          <a:ln>
            <a:noFill/>
          </a:ln>
        </p:spPr>
      </p:pic>
      <p:sp>
        <p:nvSpPr>
          <p:cNvPr id="461" name="Google Shape;461;p45"/>
          <p:cNvSpPr/>
          <p:nvPr>
            <p:ph idx="2" type="pic"/>
          </p:nvPr>
        </p:nvSpPr>
        <p:spPr>
          <a:xfrm>
            <a:off x="5199800" y="1881275"/>
            <a:ext cx="2882700" cy="1737300"/>
          </a:xfrm>
          <a:prstGeom prst="snip1Rect">
            <a:avLst>
              <a:gd fmla="val 0" name="adj"/>
            </a:avLst>
          </a:prstGeom>
          <a:noFill/>
          <a:ln>
            <a:noFill/>
          </a:ln>
          <a:effectLst>
            <a:outerShdw blurRad="114300" rotWithShape="0" algn="bl" dir="5100000" dist="28575">
              <a:srgbClr val="999999">
                <a:alpha val="20000"/>
              </a:srgbClr>
            </a:outerShdw>
          </a:effectLst>
        </p:spPr>
      </p:sp>
      <p:sp>
        <p:nvSpPr>
          <p:cNvPr id="462" name="Google Shape;462;p45"/>
          <p:cNvSpPr txBox="1"/>
          <p:nvPr>
            <p:ph idx="1" type="subTitle"/>
          </p:nvPr>
        </p:nvSpPr>
        <p:spPr>
          <a:xfrm>
            <a:off x="636525" y="1730525"/>
            <a:ext cx="3690000" cy="20388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463" name="Google Shape;463;p45"/>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ideo Thumbnail with Link">
  <p:cSld name="CUSTOM_1_1_1_1_1_1_1_1_1_1_1_1_1_1_1">
    <p:spTree>
      <p:nvGrpSpPr>
        <p:cNvPr id="464" name="Shape 464"/>
        <p:cNvGrpSpPr/>
        <p:nvPr/>
      </p:nvGrpSpPr>
      <p:grpSpPr>
        <a:xfrm>
          <a:off x="0" y="0"/>
          <a:ext cx="0" cy="0"/>
          <a:chOff x="0" y="0"/>
          <a:chExt cx="0" cy="0"/>
        </a:xfrm>
      </p:grpSpPr>
      <p:pic>
        <p:nvPicPr>
          <p:cNvPr id="465" name="Google Shape;465;p46"/>
          <p:cNvPicPr preferRelativeResize="0"/>
          <p:nvPr/>
        </p:nvPicPr>
        <p:blipFill rotWithShape="1">
          <a:blip r:embed="rId2">
            <a:alphaModFix/>
          </a:blip>
          <a:srcRect b="0" l="0" r="0" t="0"/>
          <a:stretch/>
        </p:blipFill>
        <p:spPr>
          <a:xfrm rot="10800000">
            <a:off x="-12" y="0"/>
            <a:ext cx="3890275" cy="5143501"/>
          </a:xfrm>
          <a:prstGeom prst="rect">
            <a:avLst/>
          </a:prstGeom>
          <a:noFill/>
          <a:ln>
            <a:noFill/>
          </a:ln>
        </p:spPr>
      </p:pic>
      <p:pic>
        <p:nvPicPr>
          <p:cNvPr descr="TTN Logo.png" id="466" name="Google Shape;466;p46"/>
          <p:cNvPicPr preferRelativeResize="0"/>
          <p:nvPr/>
        </p:nvPicPr>
        <p:blipFill rotWithShape="1">
          <a:blip r:embed="rId3">
            <a:alphaModFix/>
          </a:blip>
          <a:srcRect b="0" l="0" r="0" t="0"/>
          <a:stretch/>
        </p:blipFill>
        <p:spPr>
          <a:xfrm>
            <a:off x="8295649" y="178006"/>
            <a:ext cx="648924" cy="362494"/>
          </a:xfrm>
          <a:prstGeom prst="rect">
            <a:avLst/>
          </a:prstGeom>
          <a:noFill/>
          <a:ln>
            <a:noFill/>
          </a:ln>
        </p:spPr>
      </p:pic>
      <p:sp>
        <p:nvSpPr>
          <p:cNvPr id="467" name="Google Shape;467;p46"/>
          <p:cNvSpPr/>
          <p:nvPr/>
        </p:nvSpPr>
        <p:spPr>
          <a:xfrm>
            <a:off x="0" y="144000"/>
            <a:ext cx="47400" cy="3573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 name="Google Shape;468;p46"/>
          <p:cNvSpPr txBox="1"/>
          <p:nvPr>
            <p:ph type="title"/>
          </p:nvPr>
        </p:nvSpPr>
        <p:spPr>
          <a:xfrm>
            <a:off x="104500" y="141850"/>
            <a:ext cx="6703800" cy="3573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2000"/>
              <a:buFont typeface="Montserrat"/>
              <a:buNone/>
              <a:defRPr b="1" i="0" sz="2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9pPr>
          </a:lstStyle>
          <a:p/>
        </p:txBody>
      </p:sp>
      <p:sp>
        <p:nvSpPr>
          <p:cNvPr id="469" name="Google Shape;469;p46"/>
          <p:cNvSpPr/>
          <p:nvPr>
            <p:ph idx="2" type="pic"/>
          </p:nvPr>
        </p:nvSpPr>
        <p:spPr>
          <a:xfrm>
            <a:off x="1675000" y="816851"/>
            <a:ext cx="5435700" cy="3252000"/>
          </a:xfrm>
          <a:prstGeom prst="snip1Rect">
            <a:avLst>
              <a:gd fmla="val 9408" name="adj"/>
            </a:avLst>
          </a:prstGeom>
          <a:noFill/>
          <a:ln cap="flat" cmpd="sng" w="9525">
            <a:solidFill>
              <a:schemeClr val="accent2"/>
            </a:solidFill>
            <a:prstDash val="solid"/>
            <a:round/>
            <a:headEnd len="sm" w="sm" type="none"/>
            <a:tailEnd len="sm" w="sm" type="none"/>
          </a:ln>
          <a:effectLst>
            <a:outerShdw blurRad="114300" rotWithShape="0" algn="bl" dir="5100000" dist="28575">
              <a:srgbClr val="999999">
                <a:alpha val="20000"/>
              </a:srgbClr>
            </a:outerShdw>
          </a:effectLst>
        </p:spPr>
      </p:sp>
      <p:sp>
        <p:nvSpPr>
          <p:cNvPr id="470" name="Google Shape;470;p46"/>
          <p:cNvSpPr txBox="1"/>
          <p:nvPr>
            <p:ph idx="1" type="subTitle"/>
          </p:nvPr>
        </p:nvSpPr>
        <p:spPr>
          <a:xfrm>
            <a:off x="1216825" y="4206700"/>
            <a:ext cx="6352200" cy="6666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471" name="Google Shape;471;p46"/>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 and Media">
  <p:cSld name="CUSTOM_1_1_1_1_1_1_1_1_1_1_1_1_1_1_1_1">
    <p:spTree>
      <p:nvGrpSpPr>
        <p:cNvPr id="472" name="Shape 472"/>
        <p:cNvGrpSpPr/>
        <p:nvPr/>
      </p:nvGrpSpPr>
      <p:grpSpPr>
        <a:xfrm>
          <a:off x="0" y="0"/>
          <a:ext cx="0" cy="0"/>
          <a:chOff x="0" y="0"/>
          <a:chExt cx="0" cy="0"/>
        </a:xfrm>
      </p:grpSpPr>
      <p:pic>
        <p:nvPicPr>
          <p:cNvPr descr="TTN Logo.png" id="473" name="Google Shape;473;p47"/>
          <p:cNvPicPr preferRelativeResize="0"/>
          <p:nvPr/>
        </p:nvPicPr>
        <p:blipFill rotWithShape="1">
          <a:blip r:embed="rId2">
            <a:alphaModFix/>
          </a:blip>
          <a:srcRect b="0" l="0" r="0" t="0"/>
          <a:stretch/>
        </p:blipFill>
        <p:spPr>
          <a:xfrm>
            <a:off x="8295649" y="178006"/>
            <a:ext cx="648924" cy="362494"/>
          </a:xfrm>
          <a:prstGeom prst="rect">
            <a:avLst/>
          </a:prstGeom>
          <a:noFill/>
          <a:ln>
            <a:noFill/>
          </a:ln>
        </p:spPr>
      </p:pic>
      <p:sp>
        <p:nvSpPr>
          <p:cNvPr id="474" name="Google Shape;474;p47"/>
          <p:cNvSpPr/>
          <p:nvPr/>
        </p:nvSpPr>
        <p:spPr>
          <a:xfrm>
            <a:off x="0" y="144000"/>
            <a:ext cx="47400" cy="3573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 name="Google Shape;475;p47"/>
          <p:cNvSpPr txBox="1"/>
          <p:nvPr>
            <p:ph type="title"/>
          </p:nvPr>
        </p:nvSpPr>
        <p:spPr>
          <a:xfrm>
            <a:off x="104500" y="141850"/>
            <a:ext cx="6703800" cy="3573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2000"/>
              <a:buFont typeface="Montserrat"/>
              <a:buNone/>
              <a:defRPr b="1" i="0" sz="2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9pPr>
          </a:lstStyle>
          <a:p/>
        </p:txBody>
      </p:sp>
      <p:sp>
        <p:nvSpPr>
          <p:cNvPr id="476" name="Google Shape;476;p47"/>
          <p:cNvSpPr/>
          <p:nvPr/>
        </p:nvSpPr>
        <p:spPr>
          <a:xfrm>
            <a:off x="701750" y="1339425"/>
            <a:ext cx="2424900" cy="3330000"/>
          </a:xfrm>
          <a:prstGeom prst="snip1Rect">
            <a:avLst>
              <a:gd fmla="val 10616" name="adj"/>
            </a:avLst>
          </a:prstGeom>
          <a:solidFill>
            <a:srgbClr val="FFFFFF"/>
          </a:solidFill>
          <a:ln cap="flat" cmpd="sng" w="9525">
            <a:solidFill>
              <a:srgbClr val="E7E6E6"/>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800"/>
              <a:buFont typeface="Arial"/>
              <a:buNone/>
            </a:pPr>
            <a:r>
              <a:t/>
            </a:r>
            <a:endParaRPr b="0" i="0" sz="800" u="none" cap="none" strike="noStrike">
              <a:solidFill>
                <a:srgbClr val="000000"/>
              </a:solidFill>
              <a:latin typeface="Montserrat"/>
              <a:ea typeface="Montserrat"/>
              <a:cs typeface="Montserrat"/>
              <a:sym typeface="Montserrat"/>
            </a:endParaRPr>
          </a:p>
        </p:txBody>
      </p:sp>
      <p:sp>
        <p:nvSpPr>
          <p:cNvPr id="477" name="Google Shape;477;p47"/>
          <p:cNvSpPr/>
          <p:nvPr/>
        </p:nvSpPr>
        <p:spPr>
          <a:xfrm>
            <a:off x="704300" y="1337050"/>
            <a:ext cx="2424900" cy="521700"/>
          </a:xfrm>
          <a:prstGeom prst="snip1Rect">
            <a:avLst>
              <a:gd fmla="val 21756" name="adj"/>
            </a:avLst>
          </a:prstGeom>
          <a:solidFill>
            <a:srgbClr val="F0EFFF"/>
          </a:solid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1" i="0" sz="1100" u="none" cap="none" strike="noStrike">
              <a:solidFill>
                <a:srgbClr val="6F3A93"/>
              </a:solidFill>
              <a:latin typeface="Montserrat"/>
              <a:ea typeface="Montserrat"/>
              <a:cs typeface="Montserrat"/>
              <a:sym typeface="Montserrat"/>
            </a:endParaRPr>
          </a:p>
        </p:txBody>
      </p:sp>
      <p:sp>
        <p:nvSpPr>
          <p:cNvPr id="478" name="Google Shape;478;p47"/>
          <p:cNvSpPr/>
          <p:nvPr/>
        </p:nvSpPr>
        <p:spPr>
          <a:xfrm>
            <a:off x="3358275" y="1339425"/>
            <a:ext cx="2424900" cy="3330000"/>
          </a:xfrm>
          <a:prstGeom prst="snip1Rect">
            <a:avLst>
              <a:gd fmla="val 10616" name="adj"/>
            </a:avLst>
          </a:prstGeom>
          <a:solidFill>
            <a:srgbClr val="FFFFFF"/>
          </a:solidFill>
          <a:ln cap="flat" cmpd="sng" w="9525">
            <a:solidFill>
              <a:srgbClr val="E7E6E6"/>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800"/>
              <a:buFont typeface="Arial"/>
              <a:buNone/>
            </a:pPr>
            <a:r>
              <a:t/>
            </a:r>
            <a:endParaRPr b="0" i="0" sz="800" u="none" cap="none" strike="noStrike">
              <a:solidFill>
                <a:srgbClr val="000000"/>
              </a:solidFill>
              <a:latin typeface="Montserrat"/>
              <a:ea typeface="Montserrat"/>
              <a:cs typeface="Montserrat"/>
              <a:sym typeface="Montserrat"/>
            </a:endParaRPr>
          </a:p>
        </p:txBody>
      </p:sp>
      <p:sp>
        <p:nvSpPr>
          <p:cNvPr id="479" name="Google Shape;479;p47"/>
          <p:cNvSpPr/>
          <p:nvPr/>
        </p:nvSpPr>
        <p:spPr>
          <a:xfrm>
            <a:off x="3360825" y="1337050"/>
            <a:ext cx="2424900" cy="521700"/>
          </a:xfrm>
          <a:prstGeom prst="snip1Rect">
            <a:avLst>
              <a:gd fmla="val 21756" name="adj"/>
            </a:avLst>
          </a:prstGeom>
          <a:solidFill>
            <a:srgbClr val="F0EFFF"/>
          </a:solid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400"/>
              <a:buFont typeface="Arial"/>
              <a:buNone/>
            </a:pPr>
            <a:r>
              <a:t/>
            </a:r>
            <a:endParaRPr b="1" i="0" sz="1100" u="none" cap="none" strike="noStrike">
              <a:solidFill>
                <a:srgbClr val="6F3A93"/>
              </a:solidFill>
              <a:latin typeface="Montserrat"/>
              <a:ea typeface="Montserrat"/>
              <a:cs typeface="Montserrat"/>
              <a:sym typeface="Montserrat"/>
            </a:endParaRPr>
          </a:p>
        </p:txBody>
      </p:sp>
      <p:sp>
        <p:nvSpPr>
          <p:cNvPr id="480" name="Google Shape;480;p47"/>
          <p:cNvSpPr/>
          <p:nvPr/>
        </p:nvSpPr>
        <p:spPr>
          <a:xfrm>
            <a:off x="6014800" y="1339425"/>
            <a:ext cx="2424900" cy="3330000"/>
          </a:xfrm>
          <a:prstGeom prst="snip1Rect">
            <a:avLst>
              <a:gd fmla="val 10616" name="adj"/>
            </a:avLst>
          </a:prstGeom>
          <a:solidFill>
            <a:srgbClr val="FFFFFF"/>
          </a:solidFill>
          <a:ln cap="flat" cmpd="sng" w="9525">
            <a:solidFill>
              <a:srgbClr val="E7E6E6"/>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800"/>
              <a:buFont typeface="Arial"/>
              <a:buNone/>
            </a:pPr>
            <a:r>
              <a:t/>
            </a:r>
            <a:endParaRPr b="0" i="0" sz="800" u="none" cap="none" strike="noStrike">
              <a:solidFill>
                <a:srgbClr val="000000"/>
              </a:solidFill>
              <a:latin typeface="Montserrat"/>
              <a:ea typeface="Montserrat"/>
              <a:cs typeface="Montserrat"/>
              <a:sym typeface="Montserrat"/>
            </a:endParaRPr>
          </a:p>
        </p:txBody>
      </p:sp>
      <p:sp>
        <p:nvSpPr>
          <p:cNvPr id="481" name="Google Shape;481;p47"/>
          <p:cNvSpPr/>
          <p:nvPr/>
        </p:nvSpPr>
        <p:spPr>
          <a:xfrm>
            <a:off x="6017350" y="1337050"/>
            <a:ext cx="2424900" cy="521700"/>
          </a:xfrm>
          <a:prstGeom prst="snip1Rect">
            <a:avLst>
              <a:gd fmla="val 21756" name="adj"/>
            </a:avLst>
          </a:prstGeom>
          <a:solidFill>
            <a:srgbClr val="F0EFFF"/>
          </a:solid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400"/>
              <a:buFont typeface="Arial"/>
              <a:buNone/>
            </a:pPr>
            <a:r>
              <a:t/>
            </a:r>
            <a:endParaRPr b="1" i="0" sz="1100" u="none" cap="none" strike="noStrike">
              <a:solidFill>
                <a:srgbClr val="6F3A93"/>
              </a:solidFill>
              <a:latin typeface="Montserrat"/>
              <a:ea typeface="Montserrat"/>
              <a:cs typeface="Montserrat"/>
              <a:sym typeface="Montserrat"/>
            </a:endParaRPr>
          </a:p>
        </p:txBody>
      </p:sp>
      <p:sp>
        <p:nvSpPr>
          <p:cNvPr id="482" name="Google Shape;482;p47"/>
          <p:cNvSpPr/>
          <p:nvPr>
            <p:ph idx="2" type="pic"/>
          </p:nvPr>
        </p:nvSpPr>
        <p:spPr>
          <a:xfrm>
            <a:off x="704300" y="2526400"/>
            <a:ext cx="2424600" cy="1305300"/>
          </a:xfrm>
          <a:prstGeom prst="snip1Rect">
            <a:avLst>
              <a:gd fmla="val 14181" name="adj"/>
            </a:avLst>
          </a:prstGeom>
          <a:noFill/>
          <a:ln>
            <a:noFill/>
          </a:ln>
        </p:spPr>
      </p:sp>
      <p:sp>
        <p:nvSpPr>
          <p:cNvPr id="483" name="Google Shape;483;p47"/>
          <p:cNvSpPr/>
          <p:nvPr>
            <p:ph idx="3" type="pic"/>
          </p:nvPr>
        </p:nvSpPr>
        <p:spPr>
          <a:xfrm>
            <a:off x="3359550" y="2526400"/>
            <a:ext cx="2424600" cy="1305300"/>
          </a:xfrm>
          <a:prstGeom prst="snip1Rect">
            <a:avLst>
              <a:gd fmla="val 14181" name="adj"/>
            </a:avLst>
          </a:prstGeom>
          <a:noFill/>
          <a:ln>
            <a:noFill/>
          </a:ln>
        </p:spPr>
      </p:sp>
      <p:sp>
        <p:nvSpPr>
          <p:cNvPr id="484" name="Google Shape;484;p47"/>
          <p:cNvSpPr/>
          <p:nvPr>
            <p:ph idx="4" type="pic"/>
          </p:nvPr>
        </p:nvSpPr>
        <p:spPr>
          <a:xfrm>
            <a:off x="6017050" y="2526400"/>
            <a:ext cx="2424600" cy="1305300"/>
          </a:xfrm>
          <a:prstGeom prst="snip1Rect">
            <a:avLst>
              <a:gd fmla="val 14181" name="adj"/>
            </a:avLst>
          </a:prstGeom>
          <a:noFill/>
          <a:ln>
            <a:noFill/>
          </a:ln>
        </p:spPr>
      </p:sp>
      <p:sp>
        <p:nvSpPr>
          <p:cNvPr id="485" name="Google Shape;485;p47"/>
          <p:cNvSpPr/>
          <p:nvPr/>
        </p:nvSpPr>
        <p:spPr>
          <a:xfrm>
            <a:off x="1322300" y="2060525"/>
            <a:ext cx="1188900" cy="273900"/>
          </a:xfrm>
          <a:prstGeom prst="rect">
            <a:avLst/>
          </a:prstGeom>
          <a:solidFill>
            <a:srgbClr val="F3F3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rgbClr val="000000"/>
                </a:solidFill>
                <a:latin typeface="Montserrat"/>
                <a:ea typeface="Montserrat"/>
                <a:cs typeface="Montserrat"/>
                <a:sym typeface="Montserrat"/>
              </a:rPr>
              <a:t>Insert Logo</a:t>
            </a:r>
            <a:endParaRPr b="0" i="0" sz="1000" u="none" cap="none" strike="noStrike">
              <a:solidFill>
                <a:srgbClr val="000000"/>
              </a:solidFill>
              <a:latin typeface="Montserrat"/>
              <a:ea typeface="Montserrat"/>
              <a:cs typeface="Montserrat"/>
              <a:sym typeface="Montserrat"/>
            </a:endParaRPr>
          </a:p>
        </p:txBody>
      </p:sp>
      <p:sp>
        <p:nvSpPr>
          <p:cNvPr id="486" name="Google Shape;486;p47"/>
          <p:cNvSpPr/>
          <p:nvPr>
            <p:ph idx="5" type="pic"/>
          </p:nvPr>
        </p:nvSpPr>
        <p:spPr>
          <a:xfrm>
            <a:off x="1114725" y="2022163"/>
            <a:ext cx="1603800" cy="357300"/>
          </a:xfrm>
          <a:prstGeom prst="snip1Rect">
            <a:avLst>
              <a:gd fmla="val 0" name="adj"/>
            </a:avLst>
          </a:prstGeom>
          <a:noFill/>
          <a:ln>
            <a:noFill/>
          </a:ln>
        </p:spPr>
      </p:sp>
      <p:sp>
        <p:nvSpPr>
          <p:cNvPr id="487" name="Google Shape;487;p47"/>
          <p:cNvSpPr/>
          <p:nvPr>
            <p:ph idx="6" type="pic"/>
          </p:nvPr>
        </p:nvSpPr>
        <p:spPr>
          <a:xfrm>
            <a:off x="3737563" y="2013925"/>
            <a:ext cx="1603800" cy="357300"/>
          </a:xfrm>
          <a:prstGeom prst="snip1Rect">
            <a:avLst>
              <a:gd fmla="val 0" name="adj"/>
            </a:avLst>
          </a:prstGeom>
          <a:noFill/>
          <a:ln>
            <a:noFill/>
          </a:ln>
        </p:spPr>
      </p:sp>
      <p:sp>
        <p:nvSpPr>
          <p:cNvPr id="488" name="Google Shape;488;p47"/>
          <p:cNvSpPr/>
          <p:nvPr>
            <p:ph idx="7" type="pic"/>
          </p:nvPr>
        </p:nvSpPr>
        <p:spPr>
          <a:xfrm>
            <a:off x="6409840" y="2013925"/>
            <a:ext cx="1603800" cy="357300"/>
          </a:xfrm>
          <a:prstGeom prst="snip1Rect">
            <a:avLst>
              <a:gd fmla="val 0" name="adj"/>
            </a:avLst>
          </a:prstGeom>
          <a:noFill/>
          <a:ln>
            <a:noFill/>
          </a:ln>
        </p:spPr>
      </p:sp>
      <p:sp>
        <p:nvSpPr>
          <p:cNvPr id="489" name="Google Shape;489;p47"/>
          <p:cNvSpPr txBox="1"/>
          <p:nvPr>
            <p:ph idx="1" type="subTitle"/>
          </p:nvPr>
        </p:nvSpPr>
        <p:spPr>
          <a:xfrm>
            <a:off x="1216825" y="585988"/>
            <a:ext cx="6352200" cy="6666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200"/>
              <a:buFont typeface="Montserrat"/>
              <a:buNone/>
              <a:defRPr b="0" i="0" sz="1200" u="none" cap="none" strike="noStrike">
                <a:solidFill>
                  <a:srgbClr val="000000"/>
                </a:solidFill>
                <a:latin typeface="Montserrat"/>
                <a:ea typeface="Montserrat"/>
                <a:cs typeface="Montserrat"/>
                <a:sym typeface="Montserrat"/>
              </a:defRPr>
            </a:lvl1pPr>
            <a:lvl2pPr lvl="1" marR="0" rtl="0" algn="ctr">
              <a:lnSpc>
                <a:spcPct val="100000"/>
              </a:lnSpc>
              <a:spcBef>
                <a:spcPts val="0"/>
              </a:spcBef>
              <a:spcAft>
                <a:spcPts val="0"/>
              </a:spcAft>
              <a:buClr>
                <a:srgbClr val="000000"/>
              </a:buClr>
              <a:buSzPts val="1200"/>
              <a:buFont typeface="Montserrat"/>
              <a:buNone/>
              <a:defRPr b="0" i="0" sz="1200" u="none" cap="none" strike="noStrike">
                <a:solidFill>
                  <a:srgbClr val="000000"/>
                </a:solidFill>
                <a:latin typeface="Montserrat"/>
                <a:ea typeface="Montserrat"/>
                <a:cs typeface="Montserrat"/>
                <a:sym typeface="Montserrat"/>
              </a:defRPr>
            </a:lvl2pPr>
            <a:lvl3pPr lvl="2" marR="0" rtl="0" algn="ctr">
              <a:lnSpc>
                <a:spcPct val="100000"/>
              </a:lnSpc>
              <a:spcBef>
                <a:spcPts val="0"/>
              </a:spcBef>
              <a:spcAft>
                <a:spcPts val="0"/>
              </a:spcAft>
              <a:buClr>
                <a:srgbClr val="000000"/>
              </a:buClr>
              <a:buSzPts val="1200"/>
              <a:buFont typeface="Montserrat"/>
              <a:buNone/>
              <a:defRPr b="0" i="0" sz="1200" u="none" cap="none" strike="noStrike">
                <a:solidFill>
                  <a:srgbClr val="000000"/>
                </a:solidFill>
                <a:latin typeface="Montserrat"/>
                <a:ea typeface="Montserrat"/>
                <a:cs typeface="Montserrat"/>
                <a:sym typeface="Montserrat"/>
              </a:defRPr>
            </a:lvl3pPr>
            <a:lvl4pPr lvl="3" marR="0" rtl="0" algn="ctr">
              <a:lnSpc>
                <a:spcPct val="100000"/>
              </a:lnSpc>
              <a:spcBef>
                <a:spcPts val="0"/>
              </a:spcBef>
              <a:spcAft>
                <a:spcPts val="0"/>
              </a:spcAft>
              <a:buClr>
                <a:srgbClr val="000000"/>
              </a:buClr>
              <a:buSzPts val="1200"/>
              <a:buFont typeface="Montserrat"/>
              <a:buNone/>
              <a:defRPr b="0" i="0" sz="1200" u="none" cap="none" strike="noStrike">
                <a:solidFill>
                  <a:srgbClr val="000000"/>
                </a:solidFill>
                <a:latin typeface="Montserrat"/>
                <a:ea typeface="Montserrat"/>
                <a:cs typeface="Montserrat"/>
                <a:sym typeface="Montserrat"/>
              </a:defRPr>
            </a:lvl4pPr>
            <a:lvl5pPr lvl="4" marR="0" rtl="0" algn="ctr">
              <a:lnSpc>
                <a:spcPct val="100000"/>
              </a:lnSpc>
              <a:spcBef>
                <a:spcPts val="0"/>
              </a:spcBef>
              <a:spcAft>
                <a:spcPts val="0"/>
              </a:spcAft>
              <a:buClr>
                <a:srgbClr val="000000"/>
              </a:buClr>
              <a:buSzPts val="1200"/>
              <a:buFont typeface="Montserrat"/>
              <a:buNone/>
              <a:defRPr b="0" i="0" sz="1200" u="none" cap="none" strike="noStrike">
                <a:solidFill>
                  <a:srgbClr val="000000"/>
                </a:solidFill>
                <a:latin typeface="Montserrat"/>
                <a:ea typeface="Montserrat"/>
                <a:cs typeface="Montserrat"/>
                <a:sym typeface="Montserrat"/>
              </a:defRPr>
            </a:lvl5pPr>
            <a:lvl6pPr lvl="5" marR="0" rtl="0" algn="ctr">
              <a:lnSpc>
                <a:spcPct val="100000"/>
              </a:lnSpc>
              <a:spcBef>
                <a:spcPts val="0"/>
              </a:spcBef>
              <a:spcAft>
                <a:spcPts val="0"/>
              </a:spcAft>
              <a:buClr>
                <a:srgbClr val="000000"/>
              </a:buClr>
              <a:buSzPts val="1200"/>
              <a:buFont typeface="Montserrat"/>
              <a:buNone/>
              <a:defRPr b="0" i="0" sz="1200" u="none" cap="none" strike="noStrike">
                <a:solidFill>
                  <a:srgbClr val="000000"/>
                </a:solidFill>
                <a:latin typeface="Montserrat"/>
                <a:ea typeface="Montserrat"/>
                <a:cs typeface="Montserrat"/>
                <a:sym typeface="Montserrat"/>
              </a:defRPr>
            </a:lvl6pPr>
            <a:lvl7pPr lvl="6" marR="0" rtl="0" algn="ctr">
              <a:lnSpc>
                <a:spcPct val="100000"/>
              </a:lnSpc>
              <a:spcBef>
                <a:spcPts val="0"/>
              </a:spcBef>
              <a:spcAft>
                <a:spcPts val="0"/>
              </a:spcAft>
              <a:buClr>
                <a:srgbClr val="000000"/>
              </a:buClr>
              <a:buSzPts val="1200"/>
              <a:buFont typeface="Montserrat"/>
              <a:buNone/>
              <a:defRPr b="0" i="0" sz="1200" u="none" cap="none" strike="noStrike">
                <a:solidFill>
                  <a:srgbClr val="000000"/>
                </a:solidFill>
                <a:latin typeface="Montserrat"/>
                <a:ea typeface="Montserrat"/>
                <a:cs typeface="Montserrat"/>
                <a:sym typeface="Montserrat"/>
              </a:defRPr>
            </a:lvl7pPr>
            <a:lvl8pPr lvl="7" marR="0" rtl="0" algn="ctr">
              <a:lnSpc>
                <a:spcPct val="100000"/>
              </a:lnSpc>
              <a:spcBef>
                <a:spcPts val="0"/>
              </a:spcBef>
              <a:spcAft>
                <a:spcPts val="0"/>
              </a:spcAft>
              <a:buClr>
                <a:srgbClr val="000000"/>
              </a:buClr>
              <a:buSzPts val="1200"/>
              <a:buFont typeface="Montserrat"/>
              <a:buNone/>
              <a:defRPr b="0" i="0" sz="1200" u="none" cap="none" strike="noStrike">
                <a:solidFill>
                  <a:srgbClr val="000000"/>
                </a:solidFill>
                <a:latin typeface="Montserrat"/>
                <a:ea typeface="Montserrat"/>
                <a:cs typeface="Montserrat"/>
                <a:sym typeface="Montserrat"/>
              </a:defRPr>
            </a:lvl8pPr>
            <a:lvl9pPr lvl="8" marR="0" rtl="0" algn="ctr">
              <a:lnSpc>
                <a:spcPct val="100000"/>
              </a:lnSpc>
              <a:spcBef>
                <a:spcPts val="0"/>
              </a:spcBef>
              <a:spcAft>
                <a:spcPts val="0"/>
              </a:spcAft>
              <a:buClr>
                <a:srgbClr val="000000"/>
              </a:buClr>
              <a:buSzPts val="1200"/>
              <a:buFont typeface="Montserrat"/>
              <a:buNone/>
              <a:defRPr b="0" i="0" sz="1200" u="none" cap="none" strike="noStrike">
                <a:solidFill>
                  <a:srgbClr val="000000"/>
                </a:solidFill>
                <a:latin typeface="Montserrat"/>
                <a:ea typeface="Montserrat"/>
                <a:cs typeface="Montserrat"/>
                <a:sym typeface="Montserrat"/>
              </a:defRPr>
            </a:lvl9pPr>
          </a:lstStyle>
          <a:p/>
        </p:txBody>
      </p:sp>
      <p:sp>
        <p:nvSpPr>
          <p:cNvPr id="490" name="Google Shape;490;p47"/>
          <p:cNvSpPr txBox="1"/>
          <p:nvPr>
            <p:ph idx="8" type="subTitle"/>
          </p:nvPr>
        </p:nvSpPr>
        <p:spPr>
          <a:xfrm>
            <a:off x="704300" y="3902500"/>
            <a:ext cx="2424900" cy="6666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491" name="Google Shape;491;p47"/>
          <p:cNvSpPr txBox="1"/>
          <p:nvPr>
            <p:ph idx="9" type="subTitle"/>
          </p:nvPr>
        </p:nvSpPr>
        <p:spPr>
          <a:xfrm>
            <a:off x="3359550" y="3902500"/>
            <a:ext cx="2424900" cy="6666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492" name="Google Shape;492;p47"/>
          <p:cNvSpPr txBox="1"/>
          <p:nvPr>
            <p:ph idx="13" type="subTitle"/>
          </p:nvPr>
        </p:nvSpPr>
        <p:spPr>
          <a:xfrm>
            <a:off x="6014800" y="3902500"/>
            <a:ext cx="2424900" cy="6666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493" name="Google Shape;493;p47"/>
          <p:cNvSpPr txBox="1"/>
          <p:nvPr>
            <p:ph idx="14" type="subTitle"/>
          </p:nvPr>
        </p:nvSpPr>
        <p:spPr>
          <a:xfrm>
            <a:off x="704300" y="1339450"/>
            <a:ext cx="2424900" cy="5217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494" name="Google Shape;494;p47"/>
          <p:cNvSpPr txBox="1"/>
          <p:nvPr>
            <p:ph idx="15" type="subTitle"/>
          </p:nvPr>
        </p:nvSpPr>
        <p:spPr>
          <a:xfrm>
            <a:off x="3359550" y="1339450"/>
            <a:ext cx="2424900" cy="5217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495" name="Google Shape;495;p47"/>
          <p:cNvSpPr txBox="1"/>
          <p:nvPr>
            <p:ph idx="16" type="subTitle"/>
          </p:nvPr>
        </p:nvSpPr>
        <p:spPr>
          <a:xfrm>
            <a:off x="6014800" y="1339450"/>
            <a:ext cx="2424900" cy="5217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496" name="Google Shape;496;p47"/>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peaker Slide - 1">
  <p:cSld name="CUSTOM_1_1_1_1_1_1_1_1_1_1_1_1_1_1_1_1_1">
    <p:spTree>
      <p:nvGrpSpPr>
        <p:cNvPr id="497" name="Shape 497"/>
        <p:cNvGrpSpPr/>
        <p:nvPr/>
      </p:nvGrpSpPr>
      <p:grpSpPr>
        <a:xfrm>
          <a:off x="0" y="0"/>
          <a:ext cx="0" cy="0"/>
          <a:chOff x="0" y="0"/>
          <a:chExt cx="0" cy="0"/>
        </a:xfrm>
      </p:grpSpPr>
      <p:pic>
        <p:nvPicPr>
          <p:cNvPr id="498" name="Google Shape;498;p48"/>
          <p:cNvPicPr preferRelativeResize="0"/>
          <p:nvPr/>
        </p:nvPicPr>
        <p:blipFill rotWithShape="1">
          <a:blip r:embed="rId2">
            <a:alphaModFix/>
          </a:blip>
          <a:srcRect b="0" l="0" r="0" t="0"/>
          <a:stretch/>
        </p:blipFill>
        <p:spPr>
          <a:xfrm rot="10800000">
            <a:off x="-12" y="0"/>
            <a:ext cx="3890275" cy="5143501"/>
          </a:xfrm>
          <a:prstGeom prst="rect">
            <a:avLst/>
          </a:prstGeom>
          <a:noFill/>
          <a:ln>
            <a:noFill/>
          </a:ln>
        </p:spPr>
      </p:pic>
      <p:pic>
        <p:nvPicPr>
          <p:cNvPr descr="TTN Logo.png" id="499" name="Google Shape;499;p48"/>
          <p:cNvPicPr preferRelativeResize="0"/>
          <p:nvPr/>
        </p:nvPicPr>
        <p:blipFill rotWithShape="1">
          <a:blip r:embed="rId3">
            <a:alphaModFix/>
          </a:blip>
          <a:srcRect b="0" l="0" r="0" t="0"/>
          <a:stretch/>
        </p:blipFill>
        <p:spPr>
          <a:xfrm>
            <a:off x="8295649" y="178006"/>
            <a:ext cx="648924" cy="362494"/>
          </a:xfrm>
          <a:prstGeom prst="rect">
            <a:avLst/>
          </a:prstGeom>
          <a:noFill/>
          <a:ln>
            <a:noFill/>
          </a:ln>
        </p:spPr>
      </p:pic>
      <p:sp>
        <p:nvSpPr>
          <p:cNvPr id="500" name="Google Shape;500;p48"/>
          <p:cNvSpPr/>
          <p:nvPr/>
        </p:nvSpPr>
        <p:spPr>
          <a:xfrm>
            <a:off x="0" y="144000"/>
            <a:ext cx="47400" cy="3573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 name="Google Shape;501;p48"/>
          <p:cNvSpPr txBox="1"/>
          <p:nvPr>
            <p:ph type="title"/>
          </p:nvPr>
        </p:nvSpPr>
        <p:spPr>
          <a:xfrm>
            <a:off x="104500" y="141850"/>
            <a:ext cx="6703800" cy="3573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2000"/>
              <a:buFont typeface="Montserrat"/>
              <a:buNone/>
              <a:defRPr b="1" i="0" sz="2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9pPr>
          </a:lstStyle>
          <a:p/>
        </p:txBody>
      </p:sp>
      <p:sp>
        <p:nvSpPr>
          <p:cNvPr id="502" name="Google Shape;502;p48"/>
          <p:cNvSpPr/>
          <p:nvPr/>
        </p:nvSpPr>
        <p:spPr>
          <a:xfrm>
            <a:off x="2527150" y="1649525"/>
            <a:ext cx="5595000" cy="2119200"/>
          </a:xfrm>
          <a:prstGeom prst="snip1Rect">
            <a:avLst>
              <a:gd fmla="val 12932" name="adj"/>
            </a:avLst>
          </a:prstGeom>
          <a:noFill/>
          <a:ln cap="flat" cmpd="sng" w="9525">
            <a:solidFill>
              <a:schemeClr val="accent2"/>
            </a:solidFill>
            <a:prstDash val="solid"/>
            <a:round/>
            <a:headEnd len="sm" w="sm" type="none"/>
            <a:tailEnd len="sm" w="sm" type="none"/>
          </a:ln>
        </p:spPr>
        <p:txBody>
          <a:bodyPr anchorCtr="0" anchor="t" bIns="91425" lIns="91425" spcFirstLastPara="1" rIns="91425" wrap="square" tIns="91425">
            <a:noAutofit/>
          </a:bodyPr>
          <a:lstStyle/>
          <a:p>
            <a:pPr indent="0" lvl="0" marL="457200" marR="0" rtl="0" algn="l">
              <a:lnSpc>
                <a:spcPct val="120000"/>
              </a:lnSpc>
              <a:spcBef>
                <a:spcPts val="800"/>
              </a:spcBef>
              <a:spcAft>
                <a:spcPts val="0"/>
              </a:spcAft>
              <a:buClr>
                <a:srgbClr val="000000"/>
              </a:buClr>
              <a:buSzPts val="1000"/>
              <a:buFont typeface="Arial"/>
              <a:buNone/>
            </a:pPr>
            <a:r>
              <a:t/>
            </a:r>
            <a:endParaRPr b="0" i="0" sz="1000" u="none" cap="none" strike="noStrike">
              <a:solidFill>
                <a:srgbClr val="000000"/>
              </a:solidFill>
              <a:latin typeface="Montserrat"/>
              <a:ea typeface="Montserrat"/>
              <a:cs typeface="Montserrat"/>
              <a:sym typeface="Montserrat"/>
            </a:endParaRPr>
          </a:p>
        </p:txBody>
      </p:sp>
      <p:sp>
        <p:nvSpPr>
          <p:cNvPr id="503" name="Google Shape;503;p48"/>
          <p:cNvSpPr/>
          <p:nvPr>
            <p:ph idx="2" type="pic"/>
          </p:nvPr>
        </p:nvSpPr>
        <p:spPr>
          <a:xfrm>
            <a:off x="911025" y="1405326"/>
            <a:ext cx="1831500" cy="1846500"/>
          </a:xfrm>
          <a:prstGeom prst="snip1Rect">
            <a:avLst>
              <a:gd fmla="val 13228" name="adj"/>
            </a:avLst>
          </a:prstGeom>
          <a:noFill/>
          <a:ln cap="flat" cmpd="sng" w="9525">
            <a:solidFill>
              <a:srgbClr val="D9277E"/>
            </a:solidFill>
            <a:prstDash val="solid"/>
            <a:round/>
            <a:headEnd len="sm" w="sm" type="none"/>
            <a:tailEnd len="sm" w="sm" type="none"/>
          </a:ln>
          <a:effectLst>
            <a:outerShdw blurRad="114300" rotWithShape="0" algn="bl" dir="5100000" dist="28575">
              <a:srgbClr val="999999">
                <a:alpha val="20000"/>
              </a:srgbClr>
            </a:outerShdw>
          </a:effectLst>
        </p:spPr>
      </p:sp>
      <p:sp>
        <p:nvSpPr>
          <p:cNvPr id="504" name="Google Shape;504;p48"/>
          <p:cNvSpPr txBox="1"/>
          <p:nvPr>
            <p:ph idx="1" type="subTitle"/>
          </p:nvPr>
        </p:nvSpPr>
        <p:spPr>
          <a:xfrm>
            <a:off x="2921450" y="1819725"/>
            <a:ext cx="5200800" cy="18465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505" name="Google Shape;505;p48"/>
          <p:cNvSpPr txBox="1"/>
          <p:nvPr>
            <p:ph idx="3" type="subTitle"/>
          </p:nvPr>
        </p:nvSpPr>
        <p:spPr>
          <a:xfrm>
            <a:off x="911025" y="3384025"/>
            <a:ext cx="1477800" cy="5397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1pPr>
            <a:lvl2pPr lvl="1"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2pPr>
            <a:lvl3pPr lvl="2"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3pPr>
            <a:lvl4pPr lvl="3"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4pPr>
            <a:lvl5pPr lvl="4"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5pPr>
            <a:lvl6pPr lvl="5"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6pPr>
            <a:lvl7pPr lvl="6"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7pPr>
            <a:lvl8pPr lvl="7"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8pPr>
            <a:lvl9pPr lvl="8"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9pPr>
          </a:lstStyle>
          <a:p/>
        </p:txBody>
      </p:sp>
      <p:sp>
        <p:nvSpPr>
          <p:cNvPr id="506" name="Google Shape;506;p48"/>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peaker Slide - 2">
  <p:cSld name="CUSTOM_1_1_1_1_1_1_1_1_1_1_1_1_1_1_1_1_1_1">
    <p:spTree>
      <p:nvGrpSpPr>
        <p:cNvPr id="507" name="Shape 507"/>
        <p:cNvGrpSpPr/>
        <p:nvPr/>
      </p:nvGrpSpPr>
      <p:grpSpPr>
        <a:xfrm>
          <a:off x="0" y="0"/>
          <a:ext cx="0" cy="0"/>
          <a:chOff x="0" y="0"/>
          <a:chExt cx="0" cy="0"/>
        </a:xfrm>
      </p:grpSpPr>
      <p:pic>
        <p:nvPicPr>
          <p:cNvPr id="508" name="Google Shape;508;p49"/>
          <p:cNvPicPr preferRelativeResize="0"/>
          <p:nvPr/>
        </p:nvPicPr>
        <p:blipFill rotWithShape="1">
          <a:blip r:embed="rId2">
            <a:alphaModFix/>
          </a:blip>
          <a:srcRect b="0" l="0" r="0" t="0"/>
          <a:stretch/>
        </p:blipFill>
        <p:spPr>
          <a:xfrm rot="10800000">
            <a:off x="-12" y="0"/>
            <a:ext cx="3890275" cy="5143501"/>
          </a:xfrm>
          <a:prstGeom prst="rect">
            <a:avLst/>
          </a:prstGeom>
          <a:noFill/>
          <a:ln>
            <a:noFill/>
          </a:ln>
        </p:spPr>
      </p:pic>
      <p:pic>
        <p:nvPicPr>
          <p:cNvPr descr="TTN Logo.png" id="509" name="Google Shape;509;p49"/>
          <p:cNvPicPr preferRelativeResize="0"/>
          <p:nvPr/>
        </p:nvPicPr>
        <p:blipFill rotWithShape="1">
          <a:blip r:embed="rId3">
            <a:alphaModFix/>
          </a:blip>
          <a:srcRect b="0" l="0" r="0" t="0"/>
          <a:stretch/>
        </p:blipFill>
        <p:spPr>
          <a:xfrm>
            <a:off x="8295649" y="178006"/>
            <a:ext cx="648924" cy="362494"/>
          </a:xfrm>
          <a:prstGeom prst="rect">
            <a:avLst/>
          </a:prstGeom>
          <a:noFill/>
          <a:ln>
            <a:noFill/>
          </a:ln>
        </p:spPr>
      </p:pic>
      <p:sp>
        <p:nvSpPr>
          <p:cNvPr id="510" name="Google Shape;510;p49"/>
          <p:cNvSpPr/>
          <p:nvPr/>
        </p:nvSpPr>
        <p:spPr>
          <a:xfrm>
            <a:off x="0" y="144000"/>
            <a:ext cx="47400" cy="3573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 name="Google Shape;511;p49"/>
          <p:cNvSpPr txBox="1"/>
          <p:nvPr>
            <p:ph type="title"/>
          </p:nvPr>
        </p:nvSpPr>
        <p:spPr>
          <a:xfrm>
            <a:off x="104500" y="141850"/>
            <a:ext cx="6703800" cy="3573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2000"/>
              <a:buFont typeface="Montserrat"/>
              <a:buNone/>
              <a:defRPr b="1" i="0" sz="2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9pPr>
          </a:lstStyle>
          <a:p/>
        </p:txBody>
      </p:sp>
      <p:sp>
        <p:nvSpPr>
          <p:cNvPr id="512" name="Google Shape;512;p49"/>
          <p:cNvSpPr/>
          <p:nvPr>
            <p:ph idx="2" type="pic"/>
          </p:nvPr>
        </p:nvSpPr>
        <p:spPr>
          <a:xfrm>
            <a:off x="1140675" y="1446750"/>
            <a:ext cx="1732500" cy="1746900"/>
          </a:xfrm>
          <a:prstGeom prst="snip1Rect">
            <a:avLst>
              <a:gd fmla="val 13228" name="adj"/>
            </a:avLst>
          </a:prstGeom>
          <a:noFill/>
          <a:ln cap="flat" cmpd="sng" w="9525">
            <a:solidFill>
              <a:schemeClr val="accent2"/>
            </a:solidFill>
            <a:prstDash val="solid"/>
            <a:round/>
            <a:headEnd len="sm" w="sm" type="none"/>
            <a:tailEnd len="sm" w="sm" type="none"/>
          </a:ln>
          <a:effectLst>
            <a:outerShdw blurRad="114300" rotWithShape="0" algn="bl" dir="5100000" dist="28575">
              <a:srgbClr val="999999">
                <a:alpha val="20000"/>
              </a:srgbClr>
            </a:outerShdw>
          </a:effectLst>
        </p:spPr>
      </p:sp>
      <p:sp>
        <p:nvSpPr>
          <p:cNvPr id="513" name="Google Shape;513;p49"/>
          <p:cNvSpPr/>
          <p:nvPr>
            <p:ph idx="3" type="pic"/>
          </p:nvPr>
        </p:nvSpPr>
        <p:spPr>
          <a:xfrm>
            <a:off x="3705750" y="1446750"/>
            <a:ext cx="1732500" cy="1746900"/>
          </a:xfrm>
          <a:prstGeom prst="snip1Rect">
            <a:avLst>
              <a:gd fmla="val 13228" name="adj"/>
            </a:avLst>
          </a:prstGeom>
          <a:noFill/>
          <a:ln cap="flat" cmpd="sng" w="9525">
            <a:solidFill>
              <a:srgbClr val="D9277E"/>
            </a:solidFill>
            <a:prstDash val="solid"/>
            <a:round/>
            <a:headEnd len="sm" w="sm" type="none"/>
            <a:tailEnd len="sm" w="sm" type="none"/>
          </a:ln>
          <a:effectLst>
            <a:outerShdw blurRad="114300" rotWithShape="0" algn="bl" dir="5100000" dist="28575">
              <a:srgbClr val="999999">
                <a:alpha val="20000"/>
              </a:srgbClr>
            </a:outerShdw>
          </a:effectLst>
        </p:spPr>
      </p:sp>
      <p:sp>
        <p:nvSpPr>
          <p:cNvPr id="514" name="Google Shape;514;p49"/>
          <p:cNvSpPr/>
          <p:nvPr>
            <p:ph idx="4" type="pic"/>
          </p:nvPr>
        </p:nvSpPr>
        <p:spPr>
          <a:xfrm>
            <a:off x="6270825" y="1446750"/>
            <a:ext cx="1732500" cy="1746900"/>
          </a:xfrm>
          <a:prstGeom prst="snip1Rect">
            <a:avLst>
              <a:gd fmla="val 13228" name="adj"/>
            </a:avLst>
          </a:prstGeom>
          <a:noFill/>
          <a:ln cap="flat" cmpd="sng" w="9525">
            <a:solidFill>
              <a:schemeClr val="accent3"/>
            </a:solidFill>
            <a:prstDash val="solid"/>
            <a:round/>
            <a:headEnd len="sm" w="sm" type="none"/>
            <a:tailEnd len="sm" w="sm" type="none"/>
          </a:ln>
          <a:effectLst>
            <a:outerShdw blurRad="114300" rotWithShape="0" algn="bl" dir="5100000" dist="28575">
              <a:srgbClr val="999999">
                <a:alpha val="20000"/>
              </a:srgbClr>
            </a:outerShdw>
          </a:effectLst>
        </p:spPr>
      </p:sp>
      <p:sp>
        <p:nvSpPr>
          <p:cNvPr id="515" name="Google Shape;515;p49"/>
          <p:cNvSpPr txBox="1"/>
          <p:nvPr>
            <p:ph idx="1" type="subTitle"/>
          </p:nvPr>
        </p:nvSpPr>
        <p:spPr>
          <a:xfrm>
            <a:off x="1113375" y="3309350"/>
            <a:ext cx="1759800" cy="5397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1pPr>
            <a:lvl2pPr lvl="1"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2pPr>
            <a:lvl3pPr lvl="2"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3pPr>
            <a:lvl4pPr lvl="3"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4pPr>
            <a:lvl5pPr lvl="4"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5pPr>
            <a:lvl6pPr lvl="5"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6pPr>
            <a:lvl7pPr lvl="6"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7pPr>
            <a:lvl8pPr lvl="7"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8pPr>
            <a:lvl9pPr lvl="8"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9pPr>
          </a:lstStyle>
          <a:p/>
        </p:txBody>
      </p:sp>
      <p:sp>
        <p:nvSpPr>
          <p:cNvPr id="516" name="Google Shape;516;p49"/>
          <p:cNvSpPr txBox="1"/>
          <p:nvPr>
            <p:ph idx="5" type="subTitle"/>
          </p:nvPr>
        </p:nvSpPr>
        <p:spPr>
          <a:xfrm>
            <a:off x="3692100" y="3309350"/>
            <a:ext cx="1759800" cy="5397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1pPr>
            <a:lvl2pPr lvl="1"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2pPr>
            <a:lvl3pPr lvl="2"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3pPr>
            <a:lvl4pPr lvl="3"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4pPr>
            <a:lvl5pPr lvl="4"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5pPr>
            <a:lvl6pPr lvl="5"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6pPr>
            <a:lvl7pPr lvl="6"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7pPr>
            <a:lvl8pPr lvl="7"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8pPr>
            <a:lvl9pPr lvl="8"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9pPr>
          </a:lstStyle>
          <a:p/>
        </p:txBody>
      </p:sp>
      <p:sp>
        <p:nvSpPr>
          <p:cNvPr id="517" name="Google Shape;517;p49"/>
          <p:cNvSpPr txBox="1"/>
          <p:nvPr>
            <p:ph idx="6" type="subTitle"/>
          </p:nvPr>
        </p:nvSpPr>
        <p:spPr>
          <a:xfrm>
            <a:off x="6270825" y="3309350"/>
            <a:ext cx="1759800" cy="5397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1pPr>
            <a:lvl2pPr lvl="1"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2pPr>
            <a:lvl3pPr lvl="2"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3pPr>
            <a:lvl4pPr lvl="3"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4pPr>
            <a:lvl5pPr lvl="4"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5pPr>
            <a:lvl6pPr lvl="5"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6pPr>
            <a:lvl7pPr lvl="6"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7pPr>
            <a:lvl8pPr lvl="7"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8pPr>
            <a:lvl9pPr lvl="8"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9pPr>
          </a:lstStyle>
          <a:p/>
        </p:txBody>
      </p:sp>
      <p:sp>
        <p:nvSpPr>
          <p:cNvPr id="518" name="Google Shape;518;p49"/>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vents and Celebrations">
  <p:cSld name="CUSTOM_1_1_1_1_1_1_1_1_1_1_1_1_1_1_1_1_1_1_1">
    <p:spTree>
      <p:nvGrpSpPr>
        <p:cNvPr id="519" name="Shape 519"/>
        <p:cNvGrpSpPr/>
        <p:nvPr/>
      </p:nvGrpSpPr>
      <p:grpSpPr>
        <a:xfrm>
          <a:off x="0" y="0"/>
          <a:ext cx="0" cy="0"/>
          <a:chOff x="0" y="0"/>
          <a:chExt cx="0" cy="0"/>
        </a:xfrm>
      </p:grpSpPr>
      <p:pic>
        <p:nvPicPr>
          <p:cNvPr descr="TTN Logo.png" id="520" name="Google Shape;520;p50"/>
          <p:cNvPicPr preferRelativeResize="0"/>
          <p:nvPr/>
        </p:nvPicPr>
        <p:blipFill rotWithShape="1">
          <a:blip r:embed="rId2">
            <a:alphaModFix/>
          </a:blip>
          <a:srcRect b="0" l="0" r="0" t="0"/>
          <a:stretch/>
        </p:blipFill>
        <p:spPr>
          <a:xfrm>
            <a:off x="8295649" y="178006"/>
            <a:ext cx="648924" cy="362494"/>
          </a:xfrm>
          <a:prstGeom prst="rect">
            <a:avLst/>
          </a:prstGeom>
          <a:noFill/>
          <a:ln>
            <a:noFill/>
          </a:ln>
        </p:spPr>
      </p:pic>
      <p:sp>
        <p:nvSpPr>
          <p:cNvPr id="521" name="Google Shape;521;p50"/>
          <p:cNvSpPr/>
          <p:nvPr/>
        </p:nvSpPr>
        <p:spPr>
          <a:xfrm>
            <a:off x="0" y="144000"/>
            <a:ext cx="47400" cy="3573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 name="Google Shape;522;p50"/>
          <p:cNvSpPr txBox="1"/>
          <p:nvPr>
            <p:ph type="title"/>
          </p:nvPr>
        </p:nvSpPr>
        <p:spPr>
          <a:xfrm>
            <a:off x="104500" y="141850"/>
            <a:ext cx="6703800" cy="3573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2000"/>
              <a:buFont typeface="Montserrat"/>
              <a:buNone/>
              <a:defRPr b="1" i="0" sz="2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9pPr>
          </a:lstStyle>
          <a:p/>
        </p:txBody>
      </p:sp>
      <p:sp>
        <p:nvSpPr>
          <p:cNvPr id="523" name="Google Shape;523;p50"/>
          <p:cNvSpPr/>
          <p:nvPr/>
        </p:nvSpPr>
        <p:spPr>
          <a:xfrm>
            <a:off x="-100" y="1065725"/>
            <a:ext cx="9144000" cy="772800"/>
          </a:xfrm>
          <a:prstGeom prst="rect">
            <a:avLst/>
          </a:prstGeom>
          <a:solidFill>
            <a:srgbClr val="F3F3F3"/>
          </a:solidFill>
          <a:ln>
            <a:noFill/>
          </a:ln>
        </p:spPr>
        <p:txBody>
          <a:bodyPr anchorCtr="0" anchor="ctr" bIns="68575" lIns="68575" spcFirstLastPara="1" rIns="68575" wrap="square" tIns="68575">
            <a:noAutofit/>
          </a:bodyPr>
          <a:lstStyle/>
          <a:p>
            <a:pPr indent="0" lvl="0" marL="0" marR="0" rtl="0" algn="ctr">
              <a:lnSpc>
                <a:spcPct val="150000"/>
              </a:lnSpc>
              <a:spcBef>
                <a:spcPts val="0"/>
              </a:spcBef>
              <a:spcAft>
                <a:spcPts val="0"/>
              </a:spcAft>
              <a:buClr>
                <a:srgbClr val="000000"/>
              </a:buClr>
              <a:buSzPts val="1100"/>
              <a:buFont typeface="Arial"/>
              <a:buNone/>
            </a:pPr>
            <a:r>
              <a:t/>
            </a:r>
            <a:endParaRPr b="0" i="0" sz="1100" u="none" cap="none" strike="noStrike">
              <a:solidFill>
                <a:srgbClr val="000000"/>
              </a:solidFill>
              <a:latin typeface="Montserrat"/>
              <a:ea typeface="Montserrat"/>
              <a:cs typeface="Montserrat"/>
              <a:sym typeface="Montserrat"/>
            </a:endParaRPr>
          </a:p>
        </p:txBody>
      </p:sp>
      <p:sp>
        <p:nvSpPr>
          <p:cNvPr id="524" name="Google Shape;524;p50"/>
          <p:cNvSpPr/>
          <p:nvPr/>
        </p:nvSpPr>
        <p:spPr>
          <a:xfrm>
            <a:off x="232375" y="3656099"/>
            <a:ext cx="1570200" cy="595800"/>
          </a:xfrm>
          <a:prstGeom prst="rect">
            <a:avLst/>
          </a:prstGeom>
          <a:solidFill>
            <a:srgbClr val="FFF7FB"/>
          </a:solidFill>
          <a:ln>
            <a:noFill/>
          </a:ln>
        </p:spPr>
        <p:txBody>
          <a:bodyPr anchorCtr="0" anchor="ctr"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Montserrat"/>
              <a:ea typeface="Montserrat"/>
              <a:cs typeface="Montserrat"/>
              <a:sym typeface="Montserrat"/>
            </a:endParaRPr>
          </a:p>
        </p:txBody>
      </p:sp>
      <p:sp>
        <p:nvSpPr>
          <p:cNvPr id="525" name="Google Shape;525;p50"/>
          <p:cNvSpPr/>
          <p:nvPr/>
        </p:nvSpPr>
        <p:spPr>
          <a:xfrm>
            <a:off x="7235475" y="3656099"/>
            <a:ext cx="1675500" cy="595800"/>
          </a:xfrm>
          <a:prstGeom prst="rect">
            <a:avLst/>
          </a:prstGeom>
          <a:solidFill>
            <a:srgbClr val="FFF7FB"/>
          </a:solidFill>
          <a:ln>
            <a:noFill/>
          </a:ln>
        </p:spPr>
        <p:txBody>
          <a:bodyPr anchorCtr="0" anchor="ctr" bIns="68575" lIns="68575" spcFirstLastPara="1" rIns="68575" wrap="square" tIns="68575">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Montserrat"/>
              <a:ea typeface="Montserrat"/>
              <a:cs typeface="Montserrat"/>
              <a:sym typeface="Montserrat"/>
            </a:endParaRPr>
          </a:p>
        </p:txBody>
      </p:sp>
      <p:sp>
        <p:nvSpPr>
          <p:cNvPr id="526" name="Google Shape;526;p50"/>
          <p:cNvSpPr/>
          <p:nvPr/>
        </p:nvSpPr>
        <p:spPr>
          <a:xfrm>
            <a:off x="1913250" y="3656099"/>
            <a:ext cx="1639200" cy="595800"/>
          </a:xfrm>
          <a:prstGeom prst="rect">
            <a:avLst/>
          </a:prstGeom>
          <a:solidFill>
            <a:srgbClr val="FFF7FB"/>
          </a:solidFill>
          <a:ln>
            <a:noFill/>
          </a:ln>
        </p:spPr>
        <p:txBody>
          <a:bodyPr anchorCtr="0" anchor="ctr"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Montserrat"/>
              <a:ea typeface="Montserrat"/>
              <a:cs typeface="Montserrat"/>
              <a:sym typeface="Montserrat"/>
            </a:endParaRPr>
          </a:p>
        </p:txBody>
      </p:sp>
      <p:sp>
        <p:nvSpPr>
          <p:cNvPr id="527" name="Google Shape;527;p50"/>
          <p:cNvSpPr/>
          <p:nvPr/>
        </p:nvSpPr>
        <p:spPr>
          <a:xfrm>
            <a:off x="5449300" y="3655925"/>
            <a:ext cx="1675500" cy="595800"/>
          </a:xfrm>
          <a:prstGeom prst="rect">
            <a:avLst/>
          </a:prstGeom>
          <a:solidFill>
            <a:srgbClr val="FFF7FB"/>
          </a:solidFill>
          <a:ln>
            <a:noFill/>
          </a:ln>
        </p:spPr>
        <p:txBody>
          <a:bodyPr anchorCtr="0" anchor="ctr" bIns="68575" lIns="68575" spcFirstLastPara="1" rIns="68575" wrap="square" tIns="68575">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Montserrat"/>
              <a:ea typeface="Montserrat"/>
              <a:cs typeface="Montserrat"/>
              <a:sym typeface="Montserrat"/>
            </a:endParaRPr>
          </a:p>
        </p:txBody>
      </p:sp>
      <p:sp>
        <p:nvSpPr>
          <p:cNvPr id="528" name="Google Shape;528;p50"/>
          <p:cNvSpPr/>
          <p:nvPr/>
        </p:nvSpPr>
        <p:spPr>
          <a:xfrm>
            <a:off x="3663125" y="3656099"/>
            <a:ext cx="1675500" cy="595800"/>
          </a:xfrm>
          <a:prstGeom prst="rect">
            <a:avLst/>
          </a:prstGeom>
          <a:solidFill>
            <a:srgbClr val="FFF7FB"/>
          </a:solidFill>
          <a:ln>
            <a:noFill/>
          </a:ln>
        </p:spPr>
        <p:txBody>
          <a:bodyPr anchorCtr="0" anchor="ctr" bIns="68575" lIns="68575" spcFirstLastPara="1" rIns="68575" wrap="square" tIns="68575">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Montserrat"/>
              <a:ea typeface="Montserrat"/>
              <a:cs typeface="Montserrat"/>
              <a:sym typeface="Montserrat"/>
            </a:endParaRPr>
          </a:p>
        </p:txBody>
      </p:sp>
      <p:sp>
        <p:nvSpPr>
          <p:cNvPr id="529" name="Google Shape;529;p50"/>
          <p:cNvSpPr/>
          <p:nvPr>
            <p:ph idx="2" type="pic"/>
          </p:nvPr>
        </p:nvSpPr>
        <p:spPr>
          <a:xfrm>
            <a:off x="232375" y="2121475"/>
            <a:ext cx="1569900" cy="1390500"/>
          </a:xfrm>
          <a:prstGeom prst="snip1Rect">
            <a:avLst>
              <a:gd fmla="val 17109" name="adj"/>
            </a:avLst>
          </a:prstGeom>
          <a:noFill/>
          <a:ln cap="flat" cmpd="sng" w="9525">
            <a:solidFill>
              <a:schemeClr val="accent2"/>
            </a:solidFill>
            <a:prstDash val="solid"/>
            <a:round/>
            <a:headEnd len="sm" w="sm" type="none"/>
            <a:tailEnd len="sm" w="sm" type="none"/>
          </a:ln>
          <a:effectLst>
            <a:outerShdw blurRad="114300" rotWithShape="0" algn="bl" dir="5100000" dist="28575">
              <a:srgbClr val="999999">
                <a:alpha val="20000"/>
              </a:srgbClr>
            </a:outerShdw>
          </a:effectLst>
        </p:spPr>
      </p:sp>
      <p:sp>
        <p:nvSpPr>
          <p:cNvPr id="530" name="Google Shape;530;p50"/>
          <p:cNvSpPr/>
          <p:nvPr>
            <p:ph idx="3" type="pic"/>
          </p:nvPr>
        </p:nvSpPr>
        <p:spPr>
          <a:xfrm>
            <a:off x="1913125" y="2121475"/>
            <a:ext cx="1639200" cy="1390500"/>
          </a:xfrm>
          <a:prstGeom prst="snip1Rect">
            <a:avLst>
              <a:gd fmla="val 17109" name="adj"/>
            </a:avLst>
          </a:prstGeom>
          <a:noFill/>
          <a:ln cap="flat" cmpd="sng" w="9525">
            <a:solidFill>
              <a:schemeClr val="accent2"/>
            </a:solidFill>
            <a:prstDash val="solid"/>
            <a:round/>
            <a:headEnd len="sm" w="sm" type="none"/>
            <a:tailEnd len="sm" w="sm" type="none"/>
          </a:ln>
          <a:effectLst>
            <a:outerShdw blurRad="114300" rotWithShape="0" algn="bl" dir="5100000" dist="28575">
              <a:srgbClr val="999999">
                <a:alpha val="20000"/>
              </a:srgbClr>
            </a:outerShdw>
          </a:effectLst>
        </p:spPr>
      </p:sp>
      <p:sp>
        <p:nvSpPr>
          <p:cNvPr id="531" name="Google Shape;531;p50"/>
          <p:cNvSpPr/>
          <p:nvPr>
            <p:ph idx="4" type="pic"/>
          </p:nvPr>
        </p:nvSpPr>
        <p:spPr>
          <a:xfrm>
            <a:off x="3663425" y="2121475"/>
            <a:ext cx="1675500" cy="1390500"/>
          </a:xfrm>
          <a:prstGeom prst="snip1Rect">
            <a:avLst>
              <a:gd fmla="val 17109" name="adj"/>
            </a:avLst>
          </a:prstGeom>
          <a:noFill/>
          <a:ln cap="flat" cmpd="sng" w="9525">
            <a:solidFill>
              <a:schemeClr val="accent2"/>
            </a:solidFill>
            <a:prstDash val="solid"/>
            <a:round/>
            <a:headEnd len="sm" w="sm" type="none"/>
            <a:tailEnd len="sm" w="sm" type="none"/>
          </a:ln>
          <a:effectLst>
            <a:outerShdw blurRad="114300" rotWithShape="0" algn="bl" dir="5100000" dist="28575">
              <a:srgbClr val="999999">
                <a:alpha val="20000"/>
              </a:srgbClr>
            </a:outerShdw>
          </a:effectLst>
        </p:spPr>
      </p:sp>
      <p:sp>
        <p:nvSpPr>
          <p:cNvPr id="532" name="Google Shape;532;p50"/>
          <p:cNvSpPr/>
          <p:nvPr>
            <p:ph idx="5" type="pic"/>
          </p:nvPr>
        </p:nvSpPr>
        <p:spPr>
          <a:xfrm>
            <a:off x="5449638" y="2121475"/>
            <a:ext cx="1675500" cy="1390500"/>
          </a:xfrm>
          <a:prstGeom prst="snip1Rect">
            <a:avLst>
              <a:gd fmla="val 17109" name="adj"/>
            </a:avLst>
          </a:prstGeom>
          <a:noFill/>
          <a:ln cap="flat" cmpd="sng" w="9525">
            <a:solidFill>
              <a:schemeClr val="accent2"/>
            </a:solidFill>
            <a:prstDash val="solid"/>
            <a:round/>
            <a:headEnd len="sm" w="sm" type="none"/>
            <a:tailEnd len="sm" w="sm" type="none"/>
          </a:ln>
          <a:effectLst>
            <a:outerShdw blurRad="114300" rotWithShape="0" algn="bl" dir="5100000" dist="28575">
              <a:srgbClr val="999999">
                <a:alpha val="20000"/>
              </a:srgbClr>
            </a:outerShdw>
          </a:effectLst>
        </p:spPr>
      </p:sp>
      <p:sp>
        <p:nvSpPr>
          <p:cNvPr id="533" name="Google Shape;533;p50"/>
          <p:cNvSpPr/>
          <p:nvPr>
            <p:ph idx="6" type="pic"/>
          </p:nvPr>
        </p:nvSpPr>
        <p:spPr>
          <a:xfrm>
            <a:off x="7235863" y="2121475"/>
            <a:ext cx="1675500" cy="1390500"/>
          </a:xfrm>
          <a:prstGeom prst="snip1Rect">
            <a:avLst>
              <a:gd fmla="val 17109" name="adj"/>
            </a:avLst>
          </a:prstGeom>
          <a:noFill/>
          <a:ln cap="flat" cmpd="sng" w="9525">
            <a:solidFill>
              <a:schemeClr val="accent2"/>
            </a:solidFill>
            <a:prstDash val="solid"/>
            <a:round/>
            <a:headEnd len="sm" w="sm" type="none"/>
            <a:tailEnd len="sm" w="sm" type="none"/>
          </a:ln>
          <a:effectLst>
            <a:outerShdw blurRad="114300" rotWithShape="0" algn="bl" dir="5100000" dist="28575">
              <a:srgbClr val="999999">
                <a:alpha val="20000"/>
              </a:srgbClr>
            </a:outerShdw>
          </a:effectLst>
        </p:spPr>
      </p:sp>
      <p:sp>
        <p:nvSpPr>
          <p:cNvPr id="534" name="Google Shape;534;p50"/>
          <p:cNvSpPr txBox="1"/>
          <p:nvPr>
            <p:ph idx="1" type="subTitle"/>
          </p:nvPr>
        </p:nvSpPr>
        <p:spPr>
          <a:xfrm>
            <a:off x="232375" y="3682339"/>
            <a:ext cx="1570200" cy="5397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535" name="Google Shape;535;p50"/>
          <p:cNvSpPr txBox="1"/>
          <p:nvPr>
            <p:ph idx="7" type="subTitle"/>
          </p:nvPr>
        </p:nvSpPr>
        <p:spPr>
          <a:xfrm>
            <a:off x="1890850" y="3682350"/>
            <a:ext cx="1639200" cy="5397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536" name="Google Shape;536;p50"/>
          <p:cNvSpPr txBox="1"/>
          <p:nvPr>
            <p:ph idx="8" type="subTitle"/>
          </p:nvPr>
        </p:nvSpPr>
        <p:spPr>
          <a:xfrm>
            <a:off x="3663125" y="3682350"/>
            <a:ext cx="1675500" cy="5397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537" name="Google Shape;537;p50"/>
          <p:cNvSpPr txBox="1"/>
          <p:nvPr>
            <p:ph idx="9" type="subTitle"/>
          </p:nvPr>
        </p:nvSpPr>
        <p:spPr>
          <a:xfrm>
            <a:off x="5449650" y="3682350"/>
            <a:ext cx="1675500" cy="5397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538" name="Google Shape;538;p50"/>
          <p:cNvSpPr txBox="1"/>
          <p:nvPr>
            <p:ph idx="13" type="subTitle"/>
          </p:nvPr>
        </p:nvSpPr>
        <p:spPr>
          <a:xfrm>
            <a:off x="7236175" y="3682350"/>
            <a:ext cx="1675500" cy="5397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539" name="Google Shape;539;p50"/>
          <p:cNvSpPr txBox="1"/>
          <p:nvPr>
            <p:ph idx="14" type="subTitle"/>
          </p:nvPr>
        </p:nvSpPr>
        <p:spPr>
          <a:xfrm>
            <a:off x="232375" y="1182275"/>
            <a:ext cx="8679300" cy="5397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200"/>
              <a:buFont typeface="Montserrat"/>
              <a:buNone/>
              <a:defRPr b="1" i="0" sz="1200" u="none" cap="none" strike="noStrike">
                <a:solidFill>
                  <a:srgbClr val="000000"/>
                </a:solidFill>
                <a:latin typeface="Montserrat"/>
                <a:ea typeface="Montserrat"/>
                <a:cs typeface="Montserrat"/>
                <a:sym typeface="Montserrat"/>
              </a:defRPr>
            </a:lvl1pPr>
            <a:lvl2pPr lvl="1" marR="0" rtl="0" algn="ctr">
              <a:lnSpc>
                <a:spcPct val="100000"/>
              </a:lnSpc>
              <a:spcBef>
                <a:spcPts val="0"/>
              </a:spcBef>
              <a:spcAft>
                <a:spcPts val="0"/>
              </a:spcAft>
              <a:buClr>
                <a:srgbClr val="000000"/>
              </a:buClr>
              <a:buSzPts val="1200"/>
              <a:buFont typeface="Montserrat"/>
              <a:buNone/>
              <a:defRPr b="1" i="0" sz="1200" u="none" cap="none" strike="noStrike">
                <a:solidFill>
                  <a:srgbClr val="000000"/>
                </a:solidFill>
                <a:latin typeface="Montserrat"/>
                <a:ea typeface="Montserrat"/>
                <a:cs typeface="Montserrat"/>
                <a:sym typeface="Montserrat"/>
              </a:defRPr>
            </a:lvl2pPr>
            <a:lvl3pPr lvl="2" marR="0" rtl="0" algn="ctr">
              <a:lnSpc>
                <a:spcPct val="100000"/>
              </a:lnSpc>
              <a:spcBef>
                <a:spcPts val="0"/>
              </a:spcBef>
              <a:spcAft>
                <a:spcPts val="0"/>
              </a:spcAft>
              <a:buClr>
                <a:srgbClr val="000000"/>
              </a:buClr>
              <a:buSzPts val="1200"/>
              <a:buFont typeface="Montserrat"/>
              <a:buNone/>
              <a:defRPr b="1" i="0" sz="1200" u="none" cap="none" strike="noStrike">
                <a:solidFill>
                  <a:srgbClr val="000000"/>
                </a:solidFill>
                <a:latin typeface="Montserrat"/>
                <a:ea typeface="Montserrat"/>
                <a:cs typeface="Montserrat"/>
                <a:sym typeface="Montserrat"/>
              </a:defRPr>
            </a:lvl3pPr>
            <a:lvl4pPr lvl="3" marR="0" rtl="0" algn="ctr">
              <a:lnSpc>
                <a:spcPct val="100000"/>
              </a:lnSpc>
              <a:spcBef>
                <a:spcPts val="0"/>
              </a:spcBef>
              <a:spcAft>
                <a:spcPts val="0"/>
              </a:spcAft>
              <a:buClr>
                <a:srgbClr val="000000"/>
              </a:buClr>
              <a:buSzPts val="1200"/>
              <a:buFont typeface="Montserrat"/>
              <a:buNone/>
              <a:defRPr b="1" i="0" sz="1200" u="none" cap="none" strike="noStrike">
                <a:solidFill>
                  <a:srgbClr val="000000"/>
                </a:solidFill>
                <a:latin typeface="Montserrat"/>
                <a:ea typeface="Montserrat"/>
                <a:cs typeface="Montserrat"/>
                <a:sym typeface="Montserrat"/>
              </a:defRPr>
            </a:lvl4pPr>
            <a:lvl5pPr lvl="4" marR="0" rtl="0" algn="ctr">
              <a:lnSpc>
                <a:spcPct val="100000"/>
              </a:lnSpc>
              <a:spcBef>
                <a:spcPts val="0"/>
              </a:spcBef>
              <a:spcAft>
                <a:spcPts val="0"/>
              </a:spcAft>
              <a:buClr>
                <a:srgbClr val="000000"/>
              </a:buClr>
              <a:buSzPts val="1200"/>
              <a:buFont typeface="Montserrat"/>
              <a:buNone/>
              <a:defRPr b="1" i="0" sz="1200" u="none" cap="none" strike="noStrike">
                <a:solidFill>
                  <a:srgbClr val="000000"/>
                </a:solidFill>
                <a:latin typeface="Montserrat"/>
                <a:ea typeface="Montserrat"/>
                <a:cs typeface="Montserrat"/>
                <a:sym typeface="Montserrat"/>
              </a:defRPr>
            </a:lvl5pPr>
            <a:lvl6pPr lvl="5" marR="0" rtl="0" algn="ctr">
              <a:lnSpc>
                <a:spcPct val="100000"/>
              </a:lnSpc>
              <a:spcBef>
                <a:spcPts val="0"/>
              </a:spcBef>
              <a:spcAft>
                <a:spcPts val="0"/>
              </a:spcAft>
              <a:buClr>
                <a:srgbClr val="000000"/>
              </a:buClr>
              <a:buSzPts val="1200"/>
              <a:buFont typeface="Montserrat"/>
              <a:buNone/>
              <a:defRPr b="1" i="0" sz="1200" u="none" cap="none" strike="noStrike">
                <a:solidFill>
                  <a:srgbClr val="000000"/>
                </a:solidFill>
                <a:latin typeface="Montserrat"/>
                <a:ea typeface="Montserrat"/>
                <a:cs typeface="Montserrat"/>
                <a:sym typeface="Montserrat"/>
              </a:defRPr>
            </a:lvl6pPr>
            <a:lvl7pPr lvl="6" marR="0" rtl="0" algn="ctr">
              <a:lnSpc>
                <a:spcPct val="100000"/>
              </a:lnSpc>
              <a:spcBef>
                <a:spcPts val="0"/>
              </a:spcBef>
              <a:spcAft>
                <a:spcPts val="0"/>
              </a:spcAft>
              <a:buClr>
                <a:srgbClr val="000000"/>
              </a:buClr>
              <a:buSzPts val="1200"/>
              <a:buFont typeface="Montserrat"/>
              <a:buNone/>
              <a:defRPr b="1" i="0" sz="1200" u="none" cap="none" strike="noStrike">
                <a:solidFill>
                  <a:srgbClr val="000000"/>
                </a:solidFill>
                <a:latin typeface="Montserrat"/>
                <a:ea typeface="Montserrat"/>
                <a:cs typeface="Montserrat"/>
                <a:sym typeface="Montserrat"/>
              </a:defRPr>
            </a:lvl7pPr>
            <a:lvl8pPr lvl="7" marR="0" rtl="0" algn="ctr">
              <a:lnSpc>
                <a:spcPct val="100000"/>
              </a:lnSpc>
              <a:spcBef>
                <a:spcPts val="0"/>
              </a:spcBef>
              <a:spcAft>
                <a:spcPts val="0"/>
              </a:spcAft>
              <a:buClr>
                <a:srgbClr val="000000"/>
              </a:buClr>
              <a:buSzPts val="1200"/>
              <a:buFont typeface="Montserrat"/>
              <a:buNone/>
              <a:defRPr b="1" i="0" sz="1200" u="none" cap="none" strike="noStrike">
                <a:solidFill>
                  <a:srgbClr val="000000"/>
                </a:solidFill>
                <a:latin typeface="Montserrat"/>
                <a:ea typeface="Montserrat"/>
                <a:cs typeface="Montserrat"/>
                <a:sym typeface="Montserrat"/>
              </a:defRPr>
            </a:lvl8pPr>
            <a:lvl9pPr lvl="8" marR="0" rtl="0" algn="ctr">
              <a:lnSpc>
                <a:spcPct val="100000"/>
              </a:lnSpc>
              <a:spcBef>
                <a:spcPts val="0"/>
              </a:spcBef>
              <a:spcAft>
                <a:spcPts val="0"/>
              </a:spcAft>
              <a:buClr>
                <a:srgbClr val="000000"/>
              </a:buClr>
              <a:buSzPts val="1200"/>
              <a:buFont typeface="Montserrat"/>
              <a:buNone/>
              <a:defRPr b="1" i="0" sz="1200" u="none" cap="none" strike="noStrike">
                <a:solidFill>
                  <a:srgbClr val="000000"/>
                </a:solidFill>
                <a:latin typeface="Montserrat"/>
                <a:ea typeface="Montserrat"/>
                <a:cs typeface="Montserrat"/>
                <a:sym typeface="Montserrat"/>
              </a:defRPr>
            </a:lvl9pPr>
          </a:lstStyle>
          <a:p/>
        </p:txBody>
      </p:sp>
      <p:sp>
        <p:nvSpPr>
          <p:cNvPr id="540" name="Google Shape;540;p50"/>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ideo Testimonial">
  <p:cSld name="CUSTOM_1_1_1_1_1_1_1_1_1_1_1_1_1_1_1_1_1_1_1_1">
    <p:spTree>
      <p:nvGrpSpPr>
        <p:cNvPr id="541" name="Shape 541"/>
        <p:cNvGrpSpPr/>
        <p:nvPr/>
      </p:nvGrpSpPr>
      <p:grpSpPr>
        <a:xfrm>
          <a:off x="0" y="0"/>
          <a:ext cx="0" cy="0"/>
          <a:chOff x="0" y="0"/>
          <a:chExt cx="0" cy="0"/>
        </a:xfrm>
      </p:grpSpPr>
      <p:pic>
        <p:nvPicPr>
          <p:cNvPr descr="TTN Logo.png" id="542" name="Google Shape;542;p51"/>
          <p:cNvPicPr preferRelativeResize="0"/>
          <p:nvPr/>
        </p:nvPicPr>
        <p:blipFill rotWithShape="1">
          <a:blip r:embed="rId2">
            <a:alphaModFix/>
          </a:blip>
          <a:srcRect b="0" l="0" r="0" t="0"/>
          <a:stretch/>
        </p:blipFill>
        <p:spPr>
          <a:xfrm>
            <a:off x="8295649" y="178006"/>
            <a:ext cx="648924" cy="362494"/>
          </a:xfrm>
          <a:prstGeom prst="rect">
            <a:avLst/>
          </a:prstGeom>
          <a:noFill/>
          <a:ln>
            <a:noFill/>
          </a:ln>
        </p:spPr>
      </p:pic>
      <p:sp>
        <p:nvSpPr>
          <p:cNvPr id="543" name="Google Shape;543;p51"/>
          <p:cNvSpPr/>
          <p:nvPr/>
        </p:nvSpPr>
        <p:spPr>
          <a:xfrm>
            <a:off x="0" y="144000"/>
            <a:ext cx="47400" cy="3573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 name="Google Shape;544;p51"/>
          <p:cNvSpPr txBox="1"/>
          <p:nvPr>
            <p:ph type="title"/>
          </p:nvPr>
        </p:nvSpPr>
        <p:spPr>
          <a:xfrm>
            <a:off x="104500" y="141850"/>
            <a:ext cx="6703800" cy="3573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2000"/>
              <a:buFont typeface="Montserrat"/>
              <a:buNone/>
              <a:defRPr b="1" i="0" sz="2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9pPr>
          </a:lstStyle>
          <a:p/>
        </p:txBody>
      </p:sp>
      <p:sp>
        <p:nvSpPr>
          <p:cNvPr id="545" name="Google Shape;545;p51"/>
          <p:cNvSpPr/>
          <p:nvPr/>
        </p:nvSpPr>
        <p:spPr>
          <a:xfrm>
            <a:off x="5065813" y="1682900"/>
            <a:ext cx="3547500" cy="2720700"/>
          </a:xfrm>
          <a:prstGeom prst="snip1Rect">
            <a:avLst>
              <a:gd fmla="val 11552" name="adj"/>
            </a:avLst>
          </a:prstGeom>
          <a:noFill/>
          <a:ln cap="flat" cmpd="sng" w="952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457200" marR="0" rtl="0" algn="l">
              <a:lnSpc>
                <a:spcPct val="120000"/>
              </a:lnSpc>
              <a:spcBef>
                <a:spcPts val="800"/>
              </a:spcBef>
              <a:spcAft>
                <a:spcPts val="0"/>
              </a:spcAft>
              <a:buClr>
                <a:srgbClr val="000000"/>
              </a:buClr>
              <a:buSzPts val="1100"/>
              <a:buFont typeface="Arial"/>
              <a:buNone/>
            </a:pPr>
            <a:r>
              <a:t/>
            </a:r>
            <a:endParaRPr b="0" i="0" sz="1100" u="none" cap="none" strike="noStrike">
              <a:solidFill>
                <a:srgbClr val="000000"/>
              </a:solidFill>
              <a:latin typeface="Montserrat"/>
              <a:ea typeface="Montserrat"/>
              <a:cs typeface="Montserrat"/>
              <a:sym typeface="Montserrat"/>
            </a:endParaRPr>
          </a:p>
        </p:txBody>
      </p:sp>
      <p:sp>
        <p:nvSpPr>
          <p:cNvPr id="546" name="Google Shape;546;p51"/>
          <p:cNvSpPr/>
          <p:nvPr>
            <p:ph idx="2" type="pic"/>
          </p:nvPr>
        </p:nvSpPr>
        <p:spPr>
          <a:xfrm>
            <a:off x="530688" y="1116750"/>
            <a:ext cx="4863900" cy="2910000"/>
          </a:xfrm>
          <a:prstGeom prst="snip1Rect">
            <a:avLst>
              <a:gd fmla="val 9408" name="adj"/>
            </a:avLst>
          </a:prstGeom>
          <a:noFill/>
          <a:ln cap="flat" cmpd="sng" w="9525">
            <a:solidFill>
              <a:schemeClr val="accent1"/>
            </a:solidFill>
            <a:prstDash val="solid"/>
            <a:round/>
            <a:headEnd len="sm" w="sm" type="none"/>
            <a:tailEnd len="sm" w="sm" type="none"/>
          </a:ln>
          <a:effectLst>
            <a:outerShdw blurRad="114300" rotWithShape="0" algn="bl" dir="5100000" dist="28575">
              <a:srgbClr val="999999">
                <a:alpha val="20000"/>
              </a:srgbClr>
            </a:outerShdw>
          </a:effectLst>
        </p:spPr>
      </p:sp>
      <p:sp>
        <p:nvSpPr>
          <p:cNvPr id="547" name="Google Shape;547;p51"/>
          <p:cNvSpPr txBox="1"/>
          <p:nvPr>
            <p:ph idx="1" type="subTitle"/>
          </p:nvPr>
        </p:nvSpPr>
        <p:spPr>
          <a:xfrm>
            <a:off x="5599825" y="1972858"/>
            <a:ext cx="2753700" cy="22077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100"/>
              <a:buFont typeface="Montserrat"/>
              <a:buNone/>
              <a:defRPr b="0" i="0" sz="11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100"/>
              <a:buFont typeface="Montserrat"/>
              <a:buNone/>
              <a:defRPr b="0" i="0" sz="11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100"/>
              <a:buFont typeface="Montserrat"/>
              <a:buNone/>
              <a:defRPr b="0" i="0" sz="11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100"/>
              <a:buFont typeface="Montserrat"/>
              <a:buNone/>
              <a:defRPr b="0" i="0" sz="11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100"/>
              <a:buFont typeface="Montserrat"/>
              <a:buNone/>
              <a:defRPr b="0" i="0" sz="11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100"/>
              <a:buFont typeface="Montserrat"/>
              <a:buNone/>
              <a:defRPr b="0" i="0" sz="11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100"/>
              <a:buFont typeface="Montserrat"/>
              <a:buNone/>
              <a:defRPr b="0" i="0" sz="11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100"/>
              <a:buFont typeface="Montserrat"/>
              <a:buNone/>
              <a:defRPr b="0" i="0" sz="11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100"/>
              <a:buFont typeface="Montserrat"/>
              <a:buNone/>
              <a:defRPr b="0" i="0" sz="1100" u="none" cap="none" strike="noStrike">
                <a:solidFill>
                  <a:srgbClr val="000000"/>
                </a:solidFill>
                <a:latin typeface="Montserrat"/>
                <a:ea typeface="Montserrat"/>
                <a:cs typeface="Montserrat"/>
                <a:sym typeface="Montserrat"/>
              </a:defRPr>
            </a:lvl9pPr>
          </a:lstStyle>
          <a:p/>
        </p:txBody>
      </p:sp>
      <p:sp>
        <p:nvSpPr>
          <p:cNvPr id="548" name="Google Shape;548;p51"/>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lient Testimonial - 1">
  <p:cSld name="CUSTOM_1_1_1_1_1_1_1_1_1_1_1_1_1_1_1_1_1_1_1_1_1">
    <p:spTree>
      <p:nvGrpSpPr>
        <p:cNvPr id="549" name="Shape 549"/>
        <p:cNvGrpSpPr/>
        <p:nvPr/>
      </p:nvGrpSpPr>
      <p:grpSpPr>
        <a:xfrm>
          <a:off x="0" y="0"/>
          <a:ext cx="0" cy="0"/>
          <a:chOff x="0" y="0"/>
          <a:chExt cx="0" cy="0"/>
        </a:xfrm>
      </p:grpSpPr>
      <p:pic>
        <p:nvPicPr>
          <p:cNvPr descr="TTN Logo.png" id="550" name="Google Shape;550;p52"/>
          <p:cNvPicPr preferRelativeResize="0"/>
          <p:nvPr/>
        </p:nvPicPr>
        <p:blipFill rotWithShape="1">
          <a:blip r:embed="rId2">
            <a:alphaModFix/>
          </a:blip>
          <a:srcRect b="0" l="0" r="0" t="0"/>
          <a:stretch/>
        </p:blipFill>
        <p:spPr>
          <a:xfrm>
            <a:off x="8295649" y="178006"/>
            <a:ext cx="648924" cy="362494"/>
          </a:xfrm>
          <a:prstGeom prst="rect">
            <a:avLst/>
          </a:prstGeom>
          <a:noFill/>
          <a:ln>
            <a:noFill/>
          </a:ln>
        </p:spPr>
      </p:pic>
      <p:sp>
        <p:nvSpPr>
          <p:cNvPr id="551" name="Google Shape;551;p52"/>
          <p:cNvSpPr/>
          <p:nvPr/>
        </p:nvSpPr>
        <p:spPr>
          <a:xfrm>
            <a:off x="0" y="144000"/>
            <a:ext cx="47400" cy="3573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 name="Google Shape;552;p52"/>
          <p:cNvSpPr txBox="1"/>
          <p:nvPr>
            <p:ph type="title"/>
          </p:nvPr>
        </p:nvSpPr>
        <p:spPr>
          <a:xfrm>
            <a:off x="104500" y="141850"/>
            <a:ext cx="6703800" cy="3573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2000"/>
              <a:buFont typeface="Montserrat"/>
              <a:buNone/>
              <a:defRPr b="1" i="0" sz="2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9pPr>
          </a:lstStyle>
          <a:p/>
        </p:txBody>
      </p:sp>
      <p:sp>
        <p:nvSpPr>
          <p:cNvPr id="553" name="Google Shape;553;p52"/>
          <p:cNvSpPr/>
          <p:nvPr/>
        </p:nvSpPr>
        <p:spPr>
          <a:xfrm>
            <a:off x="2824325" y="1387025"/>
            <a:ext cx="5589600" cy="1746900"/>
          </a:xfrm>
          <a:prstGeom prst="snip1Rect">
            <a:avLst>
              <a:gd fmla="val 11552" name="adj"/>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20000"/>
              </a:lnSpc>
              <a:spcBef>
                <a:spcPts val="800"/>
              </a:spcBef>
              <a:spcAft>
                <a:spcPts val="0"/>
              </a:spcAft>
              <a:buClr>
                <a:srgbClr val="000000"/>
              </a:buClr>
              <a:buSzPts val="1000"/>
              <a:buFont typeface="Arial"/>
              <a:buNone/>
            </a:pPr>
            <a:r>
              <a:t/>
            </a:r>
            <a:endParaRPr b="0" i="0" sz="1000" u="none" cap="none" strike="noStrike">
              <a:solidFill>
                <a:schemeClr val="dk1"/>
              </a:solidFill>
              <a:latin typeface="Montserrat"/>
              <a:ea typeface="Montserrat"/>
              <a:cs typeface="Montserrat"/>
              <a:sym typeface="Montserrat"/>
            </a:endParaRPr>
          </a:p>
        </p:txBody>
      </p:sp>
      <p:sp>
        <p:nvSpPr>
          <p:cNvPr id="554" name="Google Shape;554;p52"/>
          <p:cNvSpPr/>
          <p:nvPr>
            <p:ph idx="2" type="pic"/>
          </p:nvPr>
        </p:nvSpPr>
        <p:spPr>
          <a:xfrm>
            <a:off x="806288" y="1387025"/>
            <a:ext cx="1732500" cy="1746900"/>
          </a:xfrm>
          <a:prstGeom prst="snip1Rect">
            <a:avLst>
              <a:gd fmla="val 13228" name="adj"/>
            </a:avLst>
          </a:prstGeom>
          <a:noFill/>
          <a:ln cap="flat" cmpd="sng" w="9525">
            <a:solidFill>
              <a:srgbClr val="D9277E"/>
            </a:solidFill>
            <a:prstDash val="solid"/>
            <a:round/>
            <a:headEnd len="sm" w="sm" type="none"/>
            <a:tailEnd len="sm" w="sm" type="none"/>
          </a:ln>
          <a:effectLst>
            <a:outerShdw blurRad="114300" rotWithShape="0" algn="bl" dir="5100000" dist="28575">
              <a:srgbClr val="999999">
                <a:alpha val="20000"/>
              </a:srgbClr>
            </a:outerShdw>
          </a:effectLst>
        </p:spPr>
      </p:sp>
      <p:sp>
        <p:nvSpPr>
          <p:cNvPr id="555" name="Google Shape;555;p52"/>
          <p:cNvSpPr/>
          <p:nvPr/>
        </p:nvSpPr>
        <p:spPr>
          <a:xfrm>
            <a:off x="7795062" y="2990325"/>
            <a:ext cx="625500" cy="2472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556" name="Google Shape;556;p52"/>
          <p:cNvPicPr preferRelativeResize="0"/>
          <p:nvPr/>
        </p:nvPicPr>
        <p:blipFill rotWithShape="1">
          <a:blip r:embed="rId3">
            <a:alphaModFix amt="15000"/>
          </a:blip>
          <a:srcRect b="0" l="0" r="0" t="0"/>
          <a:stretch/>
        </p:blipFill>
        <p:spPr>
          <a:xfrm rot="10800000">
            <a:off x="7788350" y="2907088"/>
            <a:ext cx="625574" cy="625574"/>
          </a:xfrm>
          <a:prstGeom prst="rect">
            <a:avLst/>
          </a:prstGeom>
          <a:noFill/>
          <a:ln>
            <a:noFill/>
          </a:ln>
        </p:spPr>
      </p:pic>
      <p:sp>
        <p:nvSpPr>
          <p:cNvPr id="557" name="Google Shape;557;p52"/>
          <p:cNvSpPr/>
          <p:nvPr/>
        </p:nvSpPr>
        <p:spPr>
          <a:xfrm flipH="1">
            <a:off x="2816076" y="1282858"/>
            <a:ext cx="625500" cy="4530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558" name="Google Shape;558;p52"/>
          <p:cNvPicPr preferRelativeResize="0"/>
          <p:nvPr/>
        </p:nvPicPr>
        <p:blipFill rotWithShape="1">
          <a:blip r:embed="rId3">
            <a:alphaModFix amt="15000"/>
          </a:blip>
          <a:srcRect b="0" l="0" r="0" t="0"/>
          <a:stretch/>
        </p:blipFill>
        <p:spPr>
          <a:xfrm flipH="1" rot="10800000">
            <a:off x="2822725" y="1199602"/>
            <a:ext cx="625574" cy="625574"/>
          </a:xfrm>
          <a:prstGeom prst="rect">
            <a:avLst/>
          </a:prstGeom>
          <a:noFill/>
          <a:ln>
            <a:noFill/>
          </a:ln>
        </p:spPr>
      </p:pic>
      <p:sp>
        <p:nvSpPr>
          <p:cNvPr id="559" name="Google Shape;559;p52"/>
          <p:cNvSpPr txBox="1"/>
          <p:nvPr>
            <p:ph idx="1" type="subTitle"/>
          </p:nvPr>
        </p:nvSpPr>
        <p:spPr>
          <a:xfrm>
            <a:off x="792650" y="3309350"/>
            <a:ext cx="1759800" cy="5397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1pPr>
            <a:lvl2pPr lvl="1"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2pPr>
            <a:lvl3pPr lvl="2"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3pPr>
            <a:lvl4pPr lvl="3"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4pPr>
            <a:lvl5pPr lvl="4"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5pPr>
            <a:lvl6pPr lvl="5"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6pPr>
            <a:lvl7pPr lvl="6"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7pPr>
            <a:lvl8pPr lvl="7"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8pPr>
            <a:lvl9pPr lvl="8" marR="0" rtl="0" algn="ctr">
              <a:lnSpc>
                <a:spcPct val="100000"/>
              </a:lnSpc>
              <a:spcBef>
                <a:spcPts val="0"/>
              </a:spcBef>
              <a:spcAft>
                <a:spcPts val="0"/>
              </a:spcAft>
              <a:buClr>
                <a:srgbClr val="000000"/>
              </a:buClr>
              <a:buSzPts val="900"/>
              <a:buFont typeface="Montserrat"/>
              <a:buNone/>
              <a:defRPr b="0" i="0" sz="900" u="none" cap="none" strike="noStrike">
                <a:solidFill>
                  <a:srgbClr val="000000"/>
                </a:solidFill>
                <a:latin typeface="Montserrat"/>
                <a:ea typeface="Montserrat"/>
                <a:cs typeface="Montserrat"/>
                <a:sym typeface="Montserrat"/>
              </a:defRPr>
            </a:lvl9pPr>
          </a:lstStyle>
          <a:p/>
        </p:txBody>
      </p:sp>
      <p:sp>
        <p:nvSpPr>
          <p:cNvPr id="560" name="Google Shape;560;p52"/>
          <p:cNvSpPr txBox="1"/>
          <p:nvPr>
            <p:ph idx="3" type="subTitle"/>
          </p:nvPr>
        </p:nvSpPr>
        <p:spPr>
          <a:xfrm>
            <a:off x="2986075" y="1825175"/>
            <a:ext cx="5367600" cy="10818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100"/>
              <a:buFont typeface="Montserrat"/>
              <a:buNone/>
              <a:defRPr b="0" i="0" sz="11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100"/>
              <a:buFont typeface="Montserrat"/>
              <a:buNone/>
              <a:defRPr b="0" i="0" sz="11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100"/>
              <a:buFont typeface="Montserrat"/>
              <a:buNone/>
              <a:defRPr b="0" i="0" sz="11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100"/>
              <a:buFont typeface="Montserrat"/>
              <a:buNone/>
              <a:defRPr b="0" i="0" sz="11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100"/>
              <a:buFont typeface="Montserrat"/>
              <a:buNone/>
              <a:defRPr b="0" i="0" sz="11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100"/>
              <a:buFont typeface="Montserrat"/>
              <a:buNone/>
              <a:defRPr b="0" i="0" sz="11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100"/>
              <a:buFont typeface="Montserrat"/>
              <a:buNone/>
              <a:defRPr b="0" i="0" sz="11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100"/>
              <a:buFont typeface="Montserrat"/>
              <a:buNone/>
              <a:defRPr b="0" i="0" sz="11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100"/>
              <a:buFont typeface="Montserrat"/>
              <a:buNone/>
              <a:defRPr b="0" i="0" sz="1100" u="none" cap="none" strike="noStrike">
                <a:solidFill>
                  <a:srgbClr val="000000"/>
                </a:solidFill>
                <a:latin typeface="Montserrat"/>
                <a:ea typeface="Montserrat"/>
                <a:cs typeface="Montserrat"/>
                <a:sym typeface="Montserrat"/>
              </a:defRPr>
            </a:lvl9pPr>
          </a:lstStyle>
          <a:p/>
        </p:txBody>
      </p:sp>
      <p:sp>
        <p:nvSpPr>
          <p:cNvPr id="561" name="Google Shape;561;p52"/>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lient Testimonial - 2 Multiple">
  <p:cSld name="CUSTOM_1_1_1_1_1_1_1_1_1_1_1_1_1_1_1_1_1_1_1_1_1_1">
    <p:spTree>
      <p:nvGrpSpPr>
        <p:cNvPr id="562" name="Shape 562"/>
        <p:cNvGrpSpPr/>
        <p:nvPr/>
      </p:nvGrpSpPr>
      <p:grpSpPr>
        <a:xfrm>
          <a:off x="0" y="0"/>
          <a:ext cx="0" cy="0"/>
          <a:chOff x="0" y="0"/>
          <a:chExt cx="0" cy="0"/>
        </a:xfrm>
      </p:grpSpPr>
      <p:pic>
        <p:nvPicPr>
          <p:cNvPr descr="TTN Logo.png" id="563" name="Google Shape;563;p53"/>
          <p:cNvPicPr preferRelativeResize="0"/>
          <p:nvPr/>
        </p:nvPicPr>
        <p:blipFill rotWithShape="1">
          <a:blip r:embed="rId2">
            <a:alphaModFix/>
          </a:blip>
          <a:srcRect b="0" l="0" r="0" t="0"/>
          <a:stretch/>
        </p:blipFill>
        <p:spPr>
          <a:xfrm>
            <a:off x="8295649" y="178006"/>
            <a:ext cx="648924" cy="362494"/>
          </a:xfrm>
          <a:prstGeom prst="rect">
            <a:avLst/>
          </a:prstGeom>
          <a:noFill/>
          <a:ln>
            <a:noFill/>
          </a:ln>
        </p:spPr>
      </p:pic>
      <p:sp>
        <p:nvSpPr>
          <p:cNvPr id="564" name="Google Shape;564;p53"/>
          <p:cNvSpPr/>
          <p:nvPr/>
        </p:nvSpPr>
        <p:spPr>
          <a:xfrm>
            <a:off x="0" y="144000"/>
            <a:ext cx="47400" cy="3573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 name="Google Shape;565;p53"/>
          <p:cNvSpPr txBox="1"/>
          <p:nvPr>
            <p:ph type="title"/>
          </p:nvPr>
        </p:nvSpPr>
        <p:spPr>
          <a:xfrm>
            <a:off x="104500" y="141850"/>
            <a:ext cx="6703800" cy="3573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2000"/>
              <a:buFont typeface="Montserrat"/>
              <a:buNone/>
              <a:defRPr b="1" i="0" sz="2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9pPr>
          </a:lstStyle>
          <a:p/>
        </p:txBody>
      </p:sp>
      <p:sp>
        <p:nvSpPr>
          <p:cNvPr id="566" name="Google Shape;566;p53"/>
          <p:cNvSpPr/>
          <p:nvPr/>
        </p:nvSpPr>
        <p:spPr>
          <a:xfrm>
            <a:off x="947169" y="1769800"/>
            <a:ext cx="2188500" cy="2844300"/>
          </a:xfrm>
          <a:prstGeom prst="snip1Rect">
            <a:avLst>
              <a:gd fmla="val 0" name="adj"/>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20000"/>
              </a:lnSpc>
              <a:spcBef>
                <a:spcPts val="800"/>
              </a:spcBef>
              <a:spcAft>
                <a:spcPts val="0"/>
              </a:spcAft>
              <a:buClr>
                <a:srgbClr val="000000"/>
              </a:buClr>
              <a:buSzPts val="900"/>
              <a:buFont typeface="Arial"/>
              <a:buNone/>
            </a:pPr>
            <a:r>
              <a:t/>
            </a:r>
            <a:endParaRPr b="0" i="0" sz="900" u="none" cap="none" strike="noStrike">
              <a:solidFill>
                <a:schemeClr val="dk1"/>
              </a:solidFill>
              <a:latin typeface="Montserrat"/>
              <a:ea typeface="Montserrat"/>
              <a:cs typeface="Montserrat"/>
              <a:sym typeface="Montserrat"/>
            </a:endParaRPr>
          </a:p>
        </p:txBody>
      </p:sp>
      <p:sp>
        <p:nvSpPr>
          <p:cNvPr id="567" name="Google Shape;567;p53"/>
          <p:cNvSpPr/>
          <p:nvPr>
            <p:ph idx="2" type="pic"/>
          </p:nvPr>
        </p:nvSpPr>
        <p:spPr>
          <a:xfrm>
            <a:off x="1423098" y="1005497"/>
            <a:ext cx="1209900" cy="1220100"/>
          </a:xfrm>
          <a:prstGeom prst="snip1Rect">
            <a:avLst>
              <a:gd fmla="val 13228" name="adj"/>
            </a:avLst>
          </a:prstGeom>
          <a:noFill/>
          <a:ln cap="flat" cmpd="sng" w="9525">
            <a:solidFill>
              <a:schemeClr val="accent2"/>
            </a:solidFill>
            <a:prstDash val="solid"/>
            <a:round/>
            <a:headEnd len="sm" w="sm" type="none"/>
            <a:tailEnd len="sm" w="sm" type="none"/>
          </a:ln>
          <a:effectLst>
            <a:outerShdw blurRad="114300" rotWithShape="0" algn="bl" dir="5100000" dist="28575">
              <a:srgbClr val="999999">
                <a:alpha val="20000"/>
              </a:srgbClr>
            </a:outerShdw>
          </a:effectLst>
        </p:spPr>
      </p:sp>
      <p:sp>
        <p:nvSpPr>
          <p:cNvPr id="568" name="Google Shape;568;p53"/>
          <p:cNvSpPr/>
          <p:nvPr/>
        </p:nvSpPr>
        <p:spPr>
          <a:xfrm>
            <a:off x="3430344" y="1769800"/>
            <a:ext cx="2188500" cy="2844300"/>
          </a:xfrm>
          <a:prstGeom prst="snip1Rect">
            <a:avLst>
              <a:gd fmla="val 0" name="adj"/>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20000"/>
              </a:lnSpc>
              <a:spcBef>
                <a:spcPts val="800"/>
              </a:spcBef>
              <a:spcAft>
                <a:spcPts val="0"/>
              </a:spcAft>
              <a:buClr>
                <a:srgbClr val="000000"/>
              </a:buClr>
              <a:buSzPts val="900"/>
              <a:buFont typeface="Arial"/>
              <a:buNone/>
            </a:pPr>
            <a:r>
              <a:t/>
            </a:r>
            <a:endParaRPr b="0" i="0" sz="900" u="none" cap="none" strike="noStrike">
              <a:solidFill>
                <a:schemeClr val="dk1"/>
              </a:solidFill>
              <a:latin typeface="Montserrat"/>
              <a:ea typeface="Montserrat"/>
              <a:cs typeface="Montserrat"/>
              <a:sym typeface="Montserrat"/>
            </a:endParaRPr>
          </a:p>
        </p:txBody>
      </p:sp>
      <p:sp>
        <p:nvSpPr>
          <p:cNvPr id="569" name="Google Shape;569;p53"/>
          <p:cNvSpPr/>
          <p:nvPr>
            <p:ph idx="3" type="pic"/>
          </p:nvPr>
        </p:nvSpPr>
        <p:spPr>
          <a:xfrm>
            <a:off x="3906273" y="1005497"/>
            <a:ext cx="1209900" cy="1220100"/>
          </a:xfrm>
          <a:prstGeom prst="snip1Rect">
            <a:avLst>
              <a:gd fmla="val 13228" name="adj"/>
            </a:avLst>
          </a:prstGeom>
          <a:noFill/>
          <a:ln cap="flat" cmpd="sng" w="9525">
            <a:solidFill>
              <a:srgbClr val="D9277E"/>
            </a:solidFill>
            <a:prstDash val="solid"/>
            <a:round/>
            <a:headEnd len="sm" w="sm" type="none"/>
            <a:tailEnd len="sm" w="sm" type="none"/>
          </a:ln>
          <a:effectLst>
            <a:outerShdw blurRad="114300" rotWithShape="0" algn="bl" dir="5100000" dist="28575">
              <a:srgbClr val="999999">
                <a:alpha val="20000"/>
              </a:srgbClr>
            </a:outerShdw>
          </a:effectLst>
        </p:spPr>
      </p:sp>
      <p:sp>
        <p:nvSpPr>
          <p:cNvPr id="570" name="Google Shape;570;p53"/>
          <p:cNvSpPr/>
          <p:nvPr/>
        </p:nvSpPr>
        <p:spPr>
          <a:xfrm>
            <a:off x="5913519" y="1769800"/>
            <a:ext cx="2188500" cy="2844300"/>
          </a:xfrm>
          <a:prstGeom prst="snip1Rect">
            <a:avLst>
              <a:gd fmla="val 0"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20000"/>
              </a:lnSpc>
              <a:spcBef>
                <a:spcPts val="800"/>
              </a:spcBef>
              <a:spcAft>
                <a:spcPts val="0"/>
              </a:spcAft>
              <a:buClr>
                <a:srgbClr val="000000"/>
              </a:buClr>
              <a:buSzPts val="900"/>
              <a:buFont typeface="Arial"/>
              <a:buNone/>
            </a:pPr>
            <a:r>
              <a:t/>
            </a:r>
            <a:endParaRPr b="0" i="0" sz="900" u="none" cap="none" strike="noStrike">
              <a:solidFill>
                <a:schemeClr val="dk1"/>
              </a:solidFill>
              <a:latin typeface="Montserrat"/>
              <a:ea typeface="Montserrat"/>
              <a:cs typeface="Montserrat"/>
              <a:sym typeface="Montserrat"/>
            </a:endParaRPr>
          </a:p>
        </p:txBody>
      </p:sp>
      <p:sp>
        <p:nvSpPr>
          <p:cNvPr id="571" name="Google Shape;571;p53"/>
          <p:cNvSpPr/>
          <p:nvPr>
            <p:ph idx="4" type="pic"/>
          </p:nvPr>
        </p:nvSpPr>
        <p:spPr>
          <a:xfrm>
            <a:off x="6389448" y="1005497"/>
            <a:ext cx="1209900" cy="1220100"/>
          </a:xfrm>
          <a:prstGeom prst="snip1Rect">
            <a:avLst>
              <a:gd fmla="val 13228" name="adj"/>
            </a:avLst>
          </a:prstGeom>
          <a:noFill/>
          <a:ln cap="flat" cmpd="sng" w="9525">
            <a:solidFill>
              <a:schemeClr val="accent3"/>
            </a:solidFill>
            <a:prstDash val="solid"/>
            <a:round/>
            <a:headEnd len="sm" w="sm" type="none"/>
            <a:tailEnd len="sm" w="sm" type="none"/>
          </a:ln>
          <a:effectLst>
            <a:outerShdw blurRad="114300" rotWithShape="0" algn="bl" dir="5100000" dist="28575">
              <a:srgbClr val="999999">
                <a:alpha val="20000"/>
              </a:srgbClr>
            </a:outerShdw>
          </a:effectLst>
        </p:spPr>
      </p:sp>
      <p:grpSp>
        <p:nvGrpSpPr>
          <p:cNvPr id="572" name="Google Shape;572;p53"/>
          <p:cNvGrpSpPr/>
          <p:nvPr/>
        </p:nvGrpSpPr>
        <p:grpSpPr>
          <a:xfrm>
            <a:off x="2996164" y="4218145"/>
            <a:ext cx="278051" cy="275127"/>
            <a:chOff x="2996164" y="4218145"/>
            <a:chExt cx="278051" cy="275127"/>
          </a:xfrm>
        </p:grpSpPr>
        <p:sp>
          <p:nvSpPr>
            <p:cNvPr id="573" name="Google Shape;573;p53"/>
            <p:cNvSpPr/>
            <p:nvPr/>
          </p:nvSpPr>
          <p:spPr>
            <a:xfrm>
              <a:off x="2999115" y="4254752"/>
              <a:ext cx="275100" cy="1086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574" name="Google Shape;574;p53"/>
            <p:cNvPicPr preferRelativeResize="0"/>
            <p:nvPr/>
          </p:nvPicPr>
          <p:blipFill rotWithShape="1">
            <a:blip r:embed="rId3">
              <a:alphaModFix amt="10000"/>
            </a:blip>
            <a:srcRect b="0" l="0" r="0" t="0"/>
            <a:stretch/>
          </p:blipFill>
          <p:spPr>
            <a:xfrm rot="10800000">
              <a:off x="2996164" y="4218145"/>
              <a:ext cx="275127" cy="275127"/>
            </a:xfrm>
            <a:prstGeom prst="rect">
              <a:avLst/>
            </a:prstGeom>
            <a:noFill/>
            <a:ln>
              <a:noFill/>
            </a:ln>
          </p:spPr>
        </p:pic>
      </p:grpSp>
      <p:grpSp>
        <p:nvGrpSpPr>
          <p:cNvPr id="575" name="Google Shape;575;p53"/>
          <p:cNvGrpSpPr/>
          <p:nvPr/>
        </p:nvGrpSpPr>
        <p:grpSpPr>
          <a:xfrm>
            <a:off x="809351" y="3053045"/>
            <a:ext cx="278057" cy="275127"/>
            <a:chOff x="809351" y="2732443"/>
            <a:chExt cx="278057" cy="275127"/>
          </a:xfrm>
        </p:grpSpPr>
        <p:sp>
          <p:nvSpPr>
            <p:cNvPr id="576" name="Google Shape;576;p53"/>
            <p:cNvSpPr/>
            <p:nvPr/>
          </p:nvSpPr>
          <p:spPr>
            <a:xfrm flipH="1">
              <a:off x="809351" y="2769058"/>
              <a:ext cx="275100" cy="1992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577" name="Google Shape;577;p53"/>
            <p:cNvPicPr preferRelativeResize="0"/>
            <p:nvPr/>
          </p:nvPicPr>
          <p:blipFill rotWithShape="1">
            <a:blip r:embed="rId3">
              <a:alphaModFix amt="10000"/>
            </a:blip>
            <a:srcRect b="0" l="0" r="0" t="0"/>
            <a:stretch/>
          </p:blipFill>
          <p:spPr>
            <a:xfrm flipH="1" rot="10800000">
              <a:off x="812281" y="2732443"/>
              <a:ext cx="275127" cy="275127"/>
            </a:xfrm>
            <a:prstGeom prst="rect">
              <a:avLst/>
            </a:prstGeom>
            <a:noFill/>
            <a:ln>
              <a:noFill/>
            </a:ln>
          </p:spPr>
        </p:pic>
      </p:grpSp>
      <p:grpSp>
        <p:nvGrpSpPr>
          <p:cNvPr id="578" name="Google Shape;578;p53"/>
          <p:cNvGrpSpPr/>
          <p:nvPr/>
        </p:nvGrpSpPr>
        <p:grpSpPr>
          <a:xfrm>
            <a:off x="5478989" y="4218145"/>
            <a:ext cx="278051" cy="275127"/>
            <a:chOff x="5478989" y="4218145"/>
            <a:chExt cx="278051" cy="275127"/>
          </a:xfrm>
        </p:grpSpPr>
        <p:sp>
          <p:nvSpPr>
            <p:cNvPr id="579" name="Google Shape;579;p53"/>
            <p:cNvSpPr/>
            <p:nvPr/>
          </p:nvSpPr>
          <p:spPr>
            <a:xfrm>
              <a:off x="5481940" y="4254752"/>
              <a:ext cx="275100" cy="1086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580" name="Google Shape;580;p53"/>
            <p:cNvPicPr preferRelativeResize="0"/>
            <p:nvPr/>
          </p:nvPicPr>
          <p:blipFill rotWithShape="1">
            <a:blip r:embed="rId3">
              <a:alphaModFix amt="10000"/>
            </a:blip>
            <a:srcRect b="0" l="0" r="0" t="0"/>
            <a:stretch/>
          </p:blipFill>
          <p:spPr>
            <a:xfrm rot="10800000">
              <a:off x="5478989" y="4218145"/>
              <a:ext cx="275127" cy="275127"/>
            </a:xfrm>
            <a:prstGeom prst="rect">
              <a:avLst/>
            </a:prstGeom>
            <a:noFill/>
            <a:ln>
              <a:noFill/>
            </a:ln>
          </p:spPr>
        </p:pic>
      </p:grpSp>
      <p:grpSp>
        <p:nvGrpSpPr>
          <p:cNvPr id="581" name="Google Shape;581;p53"/>
          <p:cNvGrpSpPr/>
          <p:nvPr/>
        </p:nvGrpSpPr>
        <p:grpSpPr>
          <a:xfrm>
            <a:off x="3292176" y="3053045"/>
            <a:ext cx="278057" cy="275127"/>
            <a:chOff x="3292176" y="2732443"/>
            <a:chExt cx="278057" cy="275127"/>
          </a:xfrm>
        </p:grpSpPr>
        <p:sp>
          <p:nvSpPr>
            <p:cNvPr id="582" name="Google Shape;582;p53"/>
            <p:cNvSpPr/>
            <p:nvPr/>
          </p:nvSpPr>
          <p:spPr>
            <a:xfrm flipH="1">
              <a:off x="3292176" y="2769058"/>
              <a:ext cx="275100" cy="1992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583" name="Google Shape;583;p53"/>
            <p:cNvPicPr preferRelativeResize="0"/>
            <p:nvPr/>
          </p:nvPicPr>
          <p:blipFill rotWithShape="1">
            <a:blip r:embed="rId3">
              <a:alphaModFix amt="10000"/>
            </a:blip>
            <a:srcRect b="0" l="0" r="0" t="0"/>
            <a:stretch/>
          </p:blipFill>
          <p:spPr>
            <a:xfrm flipH="1" rot="10800000">
              <a:off x="3295106" y="2732443"/>
              <a:ext cx="275127" cy="275127"/>
            </a:xfrm>
            <a:prstGeom prst="rect">
              <a:avLst/>
            </a:prstGeom>
            <a:noFill/>
            <a:ln>
              <a:noFill/>
            </a:ln>
          </p:spPr>
        </p:pic>
      </p:grpSp>
      <p:grpSp>
        <p:nvGrpSpPr>
          <p:cNvPr id="584" name="Google Shape;584;p53"/>
          <p:cNvGrpSpPr/>
          <p:nvPr/>
        </p:nvGrpSpPr>
        <p:grpSpPr>
          <a:xfrm>
            <a:off x="7961814" y="4218145"/>
            <a:ext cx="278051" cy="275127"/>
            <a:chOff x="7961814" y="4218145"/>
            <a:chExt cx="278051" cy="275127"/>
          </a:xfrm>
        </p:grpSpPr>
        <p:sp>
          <p:nvSpPr>
            <p:cNvPr id="585" name="Google Shape;585;p53"/>
            <p:cNvSpPr/>
            <p:nvPr/>
          </p:nvSpPr>
          <p:spPr>
            <a:xfrm>
              <a:off x="7964765" y="4254752"/>
              <a:ext cx="275100" cy="1086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586" name="Google Shape;586;p53"/>
            <p:cNvPicPr preferRelativeResize="0"/>
            <p:nvPr/>
          </p:nvPicPr>
          <p:blipFill rotWithShape="1">
            <a:blip r:embed="rId3">
              <a:alphaModFix amt="10000"/>
            </a:blip>
            <a:srcRect b="0" l="0" r="0" t="0"/>
            <a:stretch/>
          </p:blipFill>
          <p:spPr>
            <a:xfrm rot="10800000">
              <a:off x="7961814" y="4218145"/>
              <a:ext cx="275127" cy="275127"/>
            </a:xfrm>
            <a:prstGeom prst="rect">
              <a:avLst/>
            </a:prstGeom>
            <a:noFill/>
            <a:ln>
              <a:noFill/>
            </a:ln>
          </p:spPr>
        </p:pic>
      </p:grpSp>
      <p:grpSp>
        <p:nvGrpSpPr>
          <p:cNvPr id="587" name="Google Shape;587;p53"/>
          <p:cNvGrpSpPr/>
          <p:nvPr/>
        </p:nvGrpSpPr>
        <p:grpSpPr>
          <a:xfrm>
            <a:off x="5775001" y="3053045"/>
            <a:ext cx="278057" cy="275127"/>
            <a:chOff x="5775001" y="2732443"/>
            <a:chExt cx="278057" cy="275127"/>
          </a:xfrm>
        </p:grpSpPr>
        <p:sp>
          <p:nvSpPr>
            <p:cNvPr id="588" name="Google Shape;588;p53"/>
            <p:cNvSpPr/>
            <p:nvPr/>
          </p:nvSpPr>
          <p:spPr>
            <a:xfrm flipH="1">
              <a:off x="5775001" y="2769058"/>
              <a:ext cx="275100" cy="1992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589" name="Google Shape;589;p53"/>
            <p:cNvPicPr preferRelativeResize="0"/>
            <p:nvPr/>
          </p:nvPicPr>
          <p:blipFill rotWithShape="1">
            <a:blip r:embed="rId3">
              <a:alphaModFix amt="10000"/>
            </a:blip>
            <a:srcRect b="0" l="0" r="0" t="0"/>
            <a:stretch/>
          </p:blipFill>
          <p:spPr>
            <a:xfrm flipH="1" rot="10800000">
              <a:off x="5777931" y="2732443"/>
              <a:ext cx="275127" cy="275127"/>
            </a:xfrm>
            <a:prstGeom prst="rect">
              <a:avLst/>
            </a:prstGeom>
            <a:noFill/>
            <a:ln>
              <a:noFill/>
            </a:ln>
          </p:spPr>
        </p:pic>
      </p:grpSp>
      <p:sp>
        <p:nvSpPr>
          <p:cNvPr id="590" name="Google Shape;590;p53"/>
          <p:cNvSpPr/>
          <p:nvPr>
            <p:ph idx="5" type="pic"/>
          </p:nvPr>
        </p:nvSpPr>
        <p:spPr>
          <a:xfrm>
            <a:off x="1239525" y="2738026"/>
            <a:ext cx="1603800" cy="357300"/>
          </a:xfrm>
          <a:prstGeom prst="snip1Rect">
            <a:avLst>
              <a:gd fmla="val 0" name="adj"/>
            </a:avLst>
          </a:prstGeom>
          <a:noFill/>
          <a:ln>
            <a:noFill/>
          </a:ln>
        </p:spPr>
      </p:sp>
      <p:sp>
        <p:nvSpPr>
          <p:cNvPr id="591" name="Google Shape;591;p53"/>
          <p:cNvSpPr/>
          <p:nvPr>
            <p:ph idx="6" type="pic"/>
          </p:nvPr>
        </p:nvSpPr>
        <p:spPr>
          <a:xfrm>
            <a:off x="3722700" y="2738026"/>
            <a:ext cx="1603800" cy="357300"/>
          </a:xfrm>
          <a:prstGeom prst="snip1Rect">
            <a:avLst>
              <a:gd fmla="val 0" name="adj"/>
            </a:avLst>
          </a:prstGeom>
          <a:noFill/>
          <a:ln>
            <a:noFill/>
          </a:ln>
        </p:spPr>
      </p:sp>
      <p:sp>
        <p:nvSpPr>
          <p:cNvPr id="592" name="Google Shape;592;p53"/>
          <p:cNvSpPr/>
          <p:nvPr>
            <p:ph idx="7" type="pic"/>
          </p:nvPr>
        </p:nvSpPr>
        <p:spPr>
          <a:xfrm>
            <a:off x="6192500" y="2738026"/>
            <a:ext cx="1603800" cy="357300"/>
          </a:xfrm>
          <a:prstGeom prst="snip1Rect">
            <a:avLst>
              <a:gd fmla="val 0" name="adj"/>
            </a:avLst>
          </a:prstGeom>
          <a:noFill/>
          <a:ln>
            <a:noFill/>
          </a:ln>
        </p:spPr>
      </p:sp>
      <p:sp>
        <p:nvSpPr>
          <p:cNvPr id="593" name="Google Shape;593;p53"/>
          <p:cNvSpPr txBox="1"/>
          <p:nvPr>
            <p:ph idx="1" type="subTitle"/>
          </p:nvPr>
        </p:nvSpPr>
        <p:spPr>
          <a:xfrm>
            <a:off x="1436475" y="2358000"/>
            <a:ext cx="1209900" cy="2751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1pPr>
            <a:lvl2pPr lvl="1" marR="0" rtl="0" algn="ctr">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2pPr>
            <a:lvl3pPr lvl="2" marR="0" rtl="0" algn="ctr">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3pPr>
            <a:lvl4pPr lvl="3" marR="0" rtl="0" algn="ctr">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4pPr>
            <a:lvl5pPr lvl="4" marR="0" rtl="0" algn="ctr">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5pPr>
            <a:lvl6pPr lvl="5" marR="0" rtl="0" algn="ctr">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6pPr>
            <a:lvl7pPr lvl="6" marR="0" rtl="0" algn="ctr">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7pPr>
            <a:lvl8pPr lvl="7" marR="0" rtl="0" algn="ctr">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8pPr>
            <a:lvl9pPr lvl="8" marR="0" rtl="0" algn="ctr">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9pPr>
          </a:lstStyle>
          <a:p/>
        </p:txBody>
      </p:sp>
      <p:sp>
        <p:nvSpPr>
          <p:cNvPr id="594" name="Google Shape;594;p53"/>
          <p:cNvSpPr txBox="1"/>
          <p:nvPr>
            <p:ph idx="8" type="subTitle"/>
          </p:nvPr>
        </p:nvSpPr>
        <p:spPr>
          <a:xfrm>
            <a:off x="3919650" y="2358000"/>
            <a:ext cx="1209900" cy="2751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1pPr>
            <a:lvl2pPr lvl="1" marR="0" rtl="0" algn="ctr">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2pPr>
            <a:lvl3pPr lvl="2" marR="0" rtl="0" algn="ctr">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3pPr>
            <a:lvl4pPr lvl="3" marR="0" rtl="0" algn="ctr">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4pPr>
            <a:lvl5pPr lvl="4" marR="0" rtl="0" algn="ctr">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5pPr>
            <a:lvl6pPr lvl="5" marR="0" rtl="0" algn="ctr">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6pPr>
            <a:lvl7pPr lvl="6" marR="0" rtl="0" algn="ctr">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7pPr>
            <a:lvl8pPr lvl="7" marR="0" rtl="0" algn="ctr">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8pPr>
            <a:lvl9pPr lvl="8" marR="0" rtl="0" algn="ctr">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9pPr>
          </a:lstStyle>
          <a:p/>
        </p:txBody>
      </p:sp>
      <p:sp>
        <p:nvSpPr>
          <p:cNvPr id="595" name="Google Shape;595;p53"/>
          <p:cNvSpPr txBox="1"/>
          <p:nvPr>
            <p:ph idx="9" type="subTitle"/>
          </p:nvPr>
        </p:nvSpPr>
        <p:spPr>
          <a:xfrm>
            <a:off x="6389450" y="2358000"/>
            <a:ext cx="1209900" cy="2751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1pPr>
            <a:lvl2pPr lvl="1" marR="0" rtl="0" algn="ctr">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2pPr>
            <a:lvl3pPr lvl="2" marR="0" rtl="0" algn="ctr">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3pPr>
            <a:lvl4pPr lvl="3" marR="0" rtl="0" algn="ctr">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4pPr>
            <a:lvl5pPr lvl="4" marR="0" rtl="0" algn="ctr">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5pPr>
            <a:lvl6pPr lvl="5" marR="0" rtl="0" algn="ctr">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6pPr>
            <a:lvl7pPr lvl="6" marR="0" rtl="0" algn="ctr">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7pPr>
            <a:lvl8pPr lvl="7" marR="0" rtl="0" algn="ctr">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8pPr>
            <a:lvl9pPr lvl="8" marR="0" rtl="0" algn="ctr">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9pPr>
          </a:lstStyle>
          <a:p/>
        </p:txBody>
      </p:sp>
      <p:sp>
        <p:nvSpPr>
          <p:cNvPr id="596" name="Google Shape;596;p53"/>
          <p:cNvSpPr txBox="1"/>
          <p:nvPr>
            <p:ph idx="13" type="subTitle"/>
          </p:nvPr>
        </p:nvSpPr>
        <p:spPr>
          <a:xfrm>
            <a:off x="1239525" y="3288075"/>
            <a:ext cx="1603800" cy="10566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597" name="Google Shape;597;p53"/>
          <p:cNvSpPr txBox="1"/>
          <p:nvPr>
            <p:ph idx="14" type="subTitle"/>
          </p:nvPr>
        </p:nvSpPr>
        <p:spPr>
          <a:xfrm>
            <a:off x="3722700" y="3288075"/>
            <a:ext cx="1603800" cy="10566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598" name="Google Shape;598;p53"/>
          <p:cNvSpPr txBox="1"/>
          <p:nvPr>
            <p:ph idx="15" type="subTitle"/>
          </p:nvPr>
        </p:nvSpPr>
        <p:spPr>
          <a:xfrm>
            <a:off x="6192500" y="3288075"/>
            <a:ext cx="1603800" cy="10566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599" name="Google Shape;599;p53"/>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lient Testimonial - 3 Multiple">
  <p:cSld name="CUSTOM_1_1_1_1_1_1_1_1_1_1_1_1_1_1_1_1_1_1_1_1_1_1_1">
    <p:spTree>
      <p:nvGrpSpPr>
        <p:cNvPr id="600" name="Shape 600"/>
        <p:cNvGrpSpPr/>
        <p:nvPr/>
      </p:nvGrpSpPr>
      <p:grpSpPr>
        <a:xfrm>
          <a:off x="0" y="0"/>
          <a:ext cx="0" cy="0"/>
          <a:chOff x="0" y="0"/>
          <a:chExt cx="0" cy="0"/>
        </a:xfrm>
      </p:grpSpPr>
      <p:pic>
        <p:nvPicPr>
          <p:cNvPr descr="TTN Logo.png" id="601" name="Google Shape;601;p54"/>
          <p:cNvPicPr preferRelativeResize="0"/>
          <p:nvPr/>
        </p:nvPicPr>
        <p:blipFill rotWithShape="1">
          <a:blip r:embed="rId2">
            <a:alphaModFix/>
          </a:blip>
          <a:srcRect b="0" l="0" r="0" t="0"/>
          <a:stretch/>
        </p:blipFill>
        <p:spPr>
          <a:xfrm>
            <a:off x="8295649" y="178006"/>
            <a:ext cx="648924" cy="362494"/>
          </a:xfrm>
          <a:prstGeom prst="rect">
            <a:avLst/>
          </a:prstGeom>
          <a:noFill/>
          <a:ln>
            <a:noFill/>
          </a:ln>
        </p:spPr>
      </p:pic>
      <p:sp>
        <p:nvSpPr>
          <p:cNvPr id="602" name="Google Shape;602;p54"/>
          <p:cNvSpPr/>
          <p:nvPr/>
        </p:nvSpPr>
        <p:spPr>
          <a:xfrm>
            <a:off x="0" y="144000"/>
            <a:ext cx="47400" cy="3573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 name="Google Shape;603;p54"/>
          <p:cNvSpPr txBox="1"/>
          <p:nvPr>
            <p:ph type="title"/>
          </p:nvPr>
        </p:nvSpPr>
        <p:spPr>
          <a:xfrm>
            <a:off x="104500" y="141850"/>
            <a:ext cx="6703800" cy="3573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2000"/>
              <a:buFont typeface="Montserrat"/>
              <a:buNone/>
              <a:defRPr b="1" i="0" sz="2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9pPr>
          </a:lstStyle>
          <a:p/>
        </p:txBody>
      </p:sp>
      <p:sp>
        <p:nvSpPr>
          <p:cNvPr id="604" name="Google Shape;604;p54"/>
          <p:cNvSpPr/>
          <p:nvPr/>
        </p:nvSpPr>
        <p:spPr>
          <a:xfrm>
            <a:off x="669825" y="1450950"/>
            <a:ext cx="2286000" cy="2394000"/>
          </a:xfrm>
          <a:prstGeom prst="snip1Rect">
            <a:avLst>
              <a:gd fmla="val 9341" name="adj"/>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20000"/>
              </a:lnSpc>
              <a:spcBef>
                <a:spcPts val="800"/>
              </a:spcBef>
              <a:spcAft>
                <a:spcPts val="0"/>
              </a:spcAft>
              <a:buClr>
                <a:srgbClr val="000000"/>
              </a:buClr>
              <a:buSzPts val="900"/>
              <a:buFont typeface="Arial"/>
              <a:buNone/>
            </a:pPr>
            <a:r>
              <a:t/>
            </a:r>
            <a:endParaRPr b="0" i="0" sz="900" u="none" cap="none" strike="noStrike">
              <a:solidFill>
                <a:schemeClr val="dk1"/>
              </a:solidFill>
              <a:latin typeface="Montserrat"/>
              <a:ea typeface="Montserrat"/>
              <a:cs typeface="Montserrat"/>
              <a:sym typeface="Montserrat"/>
            </a:endParaRPr>
          </a:p>
        </p:txBody>
      </p:sp>
      <p:sp>
        <p:nvSpPr>
          <p:cNvPr id="605" name="Google Shape;605;p54"/>
          <p:cNvSpPr/>
          <p:nvPr/>
        </p:nvSpPr>
        <p:spPr>
          <a:xfrm>
            <a:off x="3381600" y="1450950"/>
            <a:ext cx="2286000" cy="2394000"/>
          </a:xfrm>
          <a:prstGeom prst="snip1Rect">
            <a:avLst>
              <a:gd fmla="val 9807" name="adj"/>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20000"/>
              </a:lnSpc>
              <a:spcBef>
                <a:spcPts val="800"/>
              </a:spcBef>
              <a:spcAft>
                <a:spcPts val="0"/>
              </a:spcAft>
              <a:buClr>
                <a:srgbClr val="000000"/>
              </a:buClr>
              <a:buSzPts val="900"/>
              <a:buFont typeface="Arial"/>
              <a:buNone/>
            </a:pPr>
            <a:r>
              <a:t/>
            </a:r>
            <a:endParaRPr b="0" i="0" sz="900" u="none" cap="none" strike="noStrike">
              <a:solidFill>
                <a:schemeClr val="dk1"/>
              </a:solidFill>
              <a:latin typeface="Montserrat"/>
              <a:ea typeface="Montserrat"/>
              <a:cs typeface="Montserrat"/>
              <a:sym typeface="Montserrat"/>
            </a:endParaRPr>
          </a:p>
        </p:txBody>
      </p:sp>
      <p:sp>
        <p:nvSpPr>
          <p:cNvPr id="606" name="Google Shape;606;p54"/>
          <p:cNvSpPr/>
          <p:nvPr/>
        </p:nvSpPr>
        <p:spPr>
          <a:xfrm>
            <a:off x="6098425" y="1450950"/>
            <a:ext cx="2275800" cy="2394000"/>
          </a:xfrm>
          <a:prstGeom prst="snip1Rect">
            <a:avLst>
              <a:gd fmla="val 11355"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20000"/>
              </a:lnSpc>
              <a:spcBef>
                <a:spcPts val="800"/>
              </a:spcBef>
              <a:spcAft>
                <a:spcPts val="0"/>
              </a:spcAft>
              <a:buClr>
                <a:srgbClr val="000000"/>
              </a:buClr>
              <a:buSzPts val="900"/>
              <a:buFont typeface="Arial"/>
              <a:buNone/>
            </a:pPr>
            <a:r>
              <a:t/>
            </a:r>
            <a:endParaRPr b="0" i="0" sz="900" u="none" cap="none" strike="noStrike">
              <a:solidFill>
                <a:schemeClr val="dk1"/>
              </a:solidFill>
              <a:latin typeface="Montserrat"/>
              <a:ea typeface="Montserrat"/>
              <a:cs typeface="Montserrat"/>
              <a:sym typeface="Montserrat"/>
            </a:endParaRPr>
          </a:p>
        </p:txBody>
      </p:sp>
      <p:grpSp>
        <p:nvGrpSpPr>
          <p:cNvPr id="607" name="Google Shape;607;p54"/>
          <p:cNvGrpSpPr/>
          <p:nvPr/>
        </p:nvGrpSpPr>
        <p:grpSpPr>
          <a:xfrm>
            <a:off x="2814970" y="3449020"/>
            <a:ext cx="278051" cy="275127"/>
            <a:chOff x="2996164" y="4218145"/>
            <a:chExt cx="278051" cy="275127"/>
          </a:xfrm>
        </p:grpSpPr>
        <p:sp>
          <p:nvSpPr>
            <p:cNvPr id="608" name="Google Shape;608;p54"/>
            <p:cNvSpPr/>
            <p:nvPr/>
          </p:nvSpPr>
          <p:spPr>
            <a:xfrm>
              <a:off x="2999115" y="4254752"/>
              <a:ext cx="275100" cy="1086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609" name="Google Shape;609;p54"/>
            <p:cNvPicPr preferRelativeResize="0"/>
            <p:nvPr/>
          </p:nvPicPr>
          <p:blipFill rotWithShape="1">
            <a:blip r:embed="rId3">
              <a:alphaModFix amt="10000"/>
            </a:blip>
            <a:srcRect b="0" l="0" r="0" t="0"/>
            <a:stretch/>
          </p:blipFill>
          <p:spPr>
            <a:xfrm rot="10800000">
              <a:off x="2996164" y="4218145"/>
              <a:ext cx="275127" cy="275127"/>
            </a:xfrm>
            <a:prstGeom prst="rect">
              <a:avLst/>
            </a:prstGeom>
            <a:noFill/>
            <a:ln>
              <a:noFill/>
            </a:ln>
          </p:spPr>
        </p:pic>
      </p:grpSp>
      <p:grpSp>
        <p:nvGrpSpPr>
          <p:cNvPr id="610" name="Google Shape;610;p54"/>
          <p:cNvGrpSpPr/>
          <p:nvPr/>
        </p:nvGrpSpPr>
        <p:grpSpPr>
          <a:xfrm>
            <a:off x="536155" y="2588720"/>
            <a:ext cx="278057" cy="275127"/>
            <a:chOff x="809351" y="2732443"/>
            <a:chExt cx="278057" cy="275127"/>
          </a:xfrm>
        </p:grpSpPr>
        <p:sp>
          <p:nvSpPr>
            <p:cNvPr id="611" name="Google Shape;611;p54"/>
            <p:cNvSpPr/>
            <p:nvPr/>
          </p:nvSpPr>
          <p:spPr>
            <a:xfrm flipH="1">
              <a:off x="809351" y="2769058"/>
              <a:ext cx="275100" cy="1992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612" name="Google Shape;612;p54"/>
            <p:cNvPicPr preferRelativeResize="0"/>
            <p:nvPr/>
          </p:nvPicPr>
          <p:blipFill rotWithShape="1">
            <a:blip r:embed="rId3">
              <a:alphaModFix amt="10000"/>
            </a:blip>
            <a:srcRect b="0" l="0" r="0" t="0"/>
            <a:stretch/>
          </p:blipFill>
          <p:spPr>
            <a:xfrm flipH="1" rot="10800000">
              <a:off x="812281" y="2732443"/>
              <a:ext cx="275127" cy="275127"/>
            </a:xfrm>
            <a:prstGeom prst="rect">
              <a:avLst/>
            </a:prstGeom>
            <a:noFill/>
            <a:ln>
              <a:noFill/>
            </a:ln>
          </p:spPr>
        </p:pic>
      </p:grpSp>
      <p:grpSp>
        <p:nvGrpSpPr>
          <p:cNvPr id="613" name="Google Shape;613;p54"/>
          <p:cNvGrpSpPr/>
          <p:nvPr/>
        </p:nvGrpSpPr>
        <p:grpSpPr>
          <a:xfrm>
            <a:off x="5518494" y="3449020"/>
            <a:ext cx="278051" cy="275127"/>
            <a:chOff x="5478989" y="4218145"/>
            <a:chExt cx="278051" cy="275127"/>
          </a:xfrm>
        </p:grpSpPr>
        <p:sp>
          <p:nvSpPr>
            <p:cNvPr id="614" name="Google Shape;614;p54"/>
            <p:cNvSpPr/>
            <p:nvPr/>
          </p:nvSpPr>
          <p:spPr>
            <a:xfrm>
              <a:off x="5481940" y="4254752"/>
              <a:ext cx="275100" cy="1086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615" name="Google Shape;615;p54"/>
            <p:cNvPicPr preferRelativeResize="0"/>
            <p:nvPr/>
          </p:nvPicPr>
          <p:blipFill rotWithShape="1">
            <a:blip r:embed="rId3">
              <a:alphaModFix amt="10000"/>
            </a:blip>
            <a:srcRect b="0" l="0" r="0" t="0"/>
            <a:stretch/>
          </p:blipFill>
          <p:spPr>
            <a:xfrm rot="10800000">
              <a:off x="5478989" y="4218145"/>
              <a:ext cx="275127" cy="275127"/>
            </a:xfrm>
            <a:prstGeom prst="rect">
              <a:avLst/>
            </a:prstGeom>
            <a:noFill/>
            <a:ln>
              <a:noFill/>
            </a:ln>
          </p:spPr>
        </p:pic>
      </p:grpSp>
      <p:grpSp>
        <p:nvGrpSpPr>
          <p:cNvPr id="616" name="Google Shape;616;p54"/>
          <p:cNvGrpSpPr/>
          <p:nvPr/>
        </p:nvGrpSpPr>
        <p:grpSpPr>
          <a:xfrm>
            <a:off x="3247580" y="2588720"/>
            <a:ext cx="278057" cy="275127"/>
            <a:chOff x="3292176" y="2732443"/>
            <a:chExt cx="278057" cy="275127"/>
          </a:xfrm>
        </p:grpSpPr>
        <p:sp>
          <p:nvSpPr>
            <p:cNvPr id="617" name="Google Shape;617;p54"/>
            <p:cNvSpPr/>
            <p:nvPr/>
          </p:nvSpPr>
          <p:spPr>
            <a:xfrm flipH="1">
              <a:off x="3292176" y="2769058"/>
              <a:ext cx="275100" cy="1992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618" name="Google Shape;618;p54"/>
            <p:cNvPicPr preferRelativeResize="0"/>
            <p:nvPr/>
          </p:nvPicPr>
          <p:blipFill rotWithShape="1">
            <a:blip r:embed="rId3">
              <a:alphaModFix amt="10000"/>
            </a:blip>
            <a:srcRect b="0" l="0" r="0" t="0"/>
            <a:stretch/>
          </p:blipFill>
          <p:spPr>
            <a:xfrm flipH="1" rot="10800000">
              <a:off x="3295106" y="2732443"/>
              <a:ext cx="275127" cy="275127"/>
            </a:xfrm>
            <a:prstGeom prst="rect">
              <a:avLst/>
            </a:prstGeom>
            <a:noFill/>
            <a:ln>
              <a:noFill/>
            </a:ln>
          </p:spPr>
        </p:pic>
      </p:grpSp>
      <p:grpSp>
        <p:nvGrpSpPr>
          <p:cNvPr id="619" name="Google Shape;619;p54"/>
          <p:cNvGrpSpPr/>
          <p:nvPr/>
        </p:nvGrpSpPr>
        <p:grpSpPr>
          <a:xfrm>
            <a:off x="8237820" y="3449020"/>
            <a:ext cx="278051" cy="275127"/>
            <a:chOff x="7961814" y="4218145"/>
            <a:chExt cx="278051" cy="275127"/>
          </a:xfrm>
        </p:grpSpPr>
        <p:sp>
          <p:nvSpPr>
            <p:cNvPr id="620" name="Google Shape;620;p54"/>
            <p:cNvSpPr/>
            <p:nvPr/>
          </p:nvSpPr>
          <p:spPr>
            <a:xfrm>
              <a:off x="7964765" y="4254752"/>
              <a:ext cx="275100" cy="1086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621" name="Google Shape;621;p54"/>
            <p:cNvPicPr preferRelativeResize="0"/>
            <p:nvPr/>
          </p:nvPicPr>
          <p:blipFill rotWithShape="1">
            <a:blip r:embed="rId3">
              <a:alphaModFix amt="10000"/>
            </a:blip>
            <a:srcRect b="0" l="0" r="0" t="0"/>
            <a:stretch/>
          </p:blipFill>
          <p:spPr>
            <a:xfrm rot="10800000">
              <a:off x="7961814" y="4218145"/>
              <a:ext cx="275127" cy="275127"/>
            </a:xfrm>
            <a:prstGeom prst="rect">
              <a:avLst/>
            </a:prstGeom>
            <a:noFill/>
            <a:ln>
              <a:noFill/>
            </a:ln>
          </p:spPr>
        </p:pic>
      </p:grpSp>
      <p:grpSp>
        <p:nvGrpSpPr>
          <p:cNvPr id="622" name="Google Shape;622;p54"/>
          <p:cNvGrpSpPr/>
          <p:nvPr/>
        </p:nvGrpSpPr>
        <p:grpSpPr>
          <a:xfrm>
            <a:off x="5956196" y="2588720"/>
            <a:ext cx="278057" cy="275127"/>
            <a:chOff x="5775001" y="2732443"/>
            <a:chExt cx="278057" cy="275127"/>
          </a:xfrm>
        </p:grpSpPr>
        <p:sp>
          <p:nvSpPr>
            <p:cNvPr id="623" name="Google Shape;623;p54"/>
            <p:cNvSpPr/>
            <p:nvPr/>
          </p:nvSpPr>
          <p:spPr>
            <a:xfrm flipH="1">
              <a:off x="5775001" y="2769058"/>
              <a:ext cx="275100" cy="1992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624" name="Google Shape;624;p54"/>
            <p:cNvPicPr preferRelativeResize="0"/>
            <p:nvPr/>
          </p:nvPicPr>
          <p:blipFill rotWithShape="1">
            <a:blip r:embed="rId3">
              <a:alphaModFix amt="10000"/>
            </a:blip>
            <a:srcRect b="0" l="0" r="0" t="0"/>
            <a:stretch/>
          </p:blipFill>
          <p:spPr>
            <a:xfrm flipH="1" rot="10800000">
              <a:off x="5777931" y="2732443"/>
              <a:ext cx="275127" cy="275127"/>
            </a:xfrm>
            <a:prstGeom prst="rect">
              <a:avLst/>
            </a:prstGeom>
            <a:noFill/>
            <a:ln>
              <a:noFill/>
            </a:ln>
          </p:spPr>
        </p:pic>
      </p:grpSp>
      <p:sp>
        <p:nvSpPr>
          <p:cNvPr id="625" name="Google Shape;625;p54"/>
          <p:cNvSpPr/>
          <p:nvPr>
            <p:ph idx="2" type="pic"/>
          </p:nvPr>
        </p:nvSpPr>
        <p:spPr>
          <a:xfrm>
            <a:off x="1017089" y="2128426"/>
            <a:ext cx="1603800" cy="357300"/>
          </a:xfrm>
          <a:prstGeom prst="snip1Rect">
            <a:avLst>
              <a:gd fmla="val 0" name="adj"/>
            </a:avLst>
          </a:prstGeom>
          <a:noFill/>
          <a:ln>
            <a:noFill/>
          </a:ln>
        </p:spPr>
      </p:sp>
      <p:sp>
        <p:nvSpPr>
          <p:cNvPr id="626" name="Google Shape;626;p54"/>
          <p:cNvSpPr/>
          <p:nvPr>
            <p:ph idx="3" type="pic"/>
          </p:nvPr>
        </p:nvSpPr>
        <p:spPr>
          <a:xfrm>
            <a:off x="3722700" y="2128426"/>
            <a:ext cx="1603800" cy="357300"/>
          </a:xfrm>
          <a:prstGeom prst="snip1Rect">
            <a:avLst>
              <a:gd fmla="val 0" name="adj"/>
            </a:avLst>
          </a:prstGeom>
          <a:noFill/>
          <a:ln>
            <a:noFill/>
          </a:ln>
        </p:spPr>
      </p:sp>
      <p:sp>
        <p:nvSpPr>
          <p:cNvPr id="627" name="Google Shape;627;p54"/>
          <p:cNvSpPr/>
          <p:nvPr>
            <p:ph idx="4" type="pic"/>
          </p:nvPr>
        </p:nvSpPr>
        <p:spPr>
          <a:xfrm>
            <a:off x="6434425" y="2128426"/>
            <a:ext cx="1603800" cy="357300"/>
          </a:xfrm>
          <a:prstGeom prst="snip1Rect">
            <a:avLst>
              <a:gd fmla="val 0" name="adj"/>
            </a:avLst>
          </a:prstGeom>
          <a:noFill/>
          <a:ln>
            <a:noFill/>
          </a:ln>
        </p:spPr>
      </p:sp>
      <p:sp>
        <p:nvSpPr>
          <p:cNvPr id="628" name="Google Shape;628;p54"/>
          <p:cNvSpPr txBox="1"/>
          <p:nvPr>
            <p:ph idx="1" type="subTitle"/>
          </p:nvPr>
        </p:nvSpPr>
        <p:spPr>
          <a:xfrm>
            <a:off x="1207925" y="1715990"/>
            <a:ext cx="1209900" cy="2751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1pPr>
            <a:lvl2pPr lvl="1" marR="0" rtl="0" algn="ctr">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2pPr>
            <a:lvl3pPr lvl="2" marR="0" rtl="0" algn="ctr">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3pPr>
            <a:lvl4pPr lvl="3" marR="0" rtl="0" algn="ctr">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4pPr>
            <a:lvl5pPr lvl="4" marR="0" rtl="0" algn="ctr">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5pPr>
            <a:lvl6pPr lvl="5" marR="0" rtl="0" algn="ctr">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6pPr>
            <a:lvl7pPr lvl="6" marR="0" rtl="0" algn="ctr">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7pPr>
            <a:lvl8pPr lvl="7" marR="0" rtl="0" algn="ctr">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8pPr>
            <a:lvl9pPr lvl="8" marR="0" rtl="0" algn="ctr">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9pPr>
          </a:lstStyle>
          <a:p/>
        </p:txBody>
      </p:sp>
      <p:sp>
        <p:nvSpPr>
          <p:cNvPr id="629" name="Google Shape;629;p54"/>
          <p:cNvSpPr txBox="1"/>
          <p:nvPr>
            <p:ph idx="5" type="subTitle"/>
          </p:nvPr>
        </p:nvSpPr>
        <p:spPr>
          <a:xfrm>
            <a:off x="3919650" y="1715990"/>
            <a:ext cx="1209900" cy="2751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1pPr>
            <a:lvl2pPr lvl="1" marR="0" rtl="0" algn="ctr">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2pPr>
            <a:lvl3pPr lvl="2" marR="0" rtl="0" algn="ctr">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3pPr>
            <a:lvl4pPr lvl="3" marR="0" rtl="0" algn="ctr">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4pPr>
            <a:lvl5pPr lvl="4" marR="0" rtl="0" algn="ctr">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5pPr>
            <a:lvl6pPr lvl="5" marR="0" rtl="0" algn="ctr">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6pPr>
            <a:lvl7pPr lvl="6" marR="0" rtl="0" algn="ctr">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7pPr>
            <a:lvl8pPr lvl="7" marR="0" rtl="0" algn="ctr">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8pPr>
            <a:lvl9pPr lvl="8" marR="0" rtl="0" algn="ctr">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9pPr>
          </a:lstStyle>
          <a:p/>
        </p:txBody>
      </p:sp>
      <p:sp>
        <p:nvSpPr>
          <p:cNvPr id="630" name="Google Shape;630;p54"/>
          <p:cNvSpPr txBox="1"/>
          <p:nvPr>
            <p:ph idx="6" type="subTitle"/>
          </p:nvPr>
        </p:nvSpPr>
        <p:spPr>
          <a:xfrm>
            <a:off x="6631375" y="1715990"/>
            <a:ext cx="1209900" cy="2751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1pPr>
            <a:lvl2pPr lvl="1" marR="0" rtl="0" algn="ctr">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2pPr>
            <a:lvl3pPr lvl="2" marR="0" rtl="0" algn="ctr">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3pPr>
            <a:lvl4pPr lvl="3" marR="0" rtl="0" algn="ctr">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4pPr>
            <a:lvl5pPr lvl="4" marR="0" rtl="0" algn="ctr">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5pPr>
            <a:lvl6pPr lvl="5" marR="0" rtl="0" algn="ctr">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6pPr>
            <a:lvl7pPr lvl="6" marR="0" rtl="0" algn="ctr">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7pPr>
            <a:lvl8pPr lvl="7" marR="0" rtl="0" algn="ctr">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8pPr>
            <a:lvl9pPr lvl="8" marR="0" rtl="0" algn="ctr">
              <a:lnSpc>
                <a:spcPct val="100000"/>
              </a:lnSpc>
              <a:spcBef>
                <a:spcPts val="0"/>
              </a:spcBef>
              <a:spcAft>
                <a:spcPts val="0"/>
              </a:spcAft>
              <a:buClr>
                <a:srgbClr val="000000"/>
              </a:buClr>
              <a:buSzPts val="800"/>
              <a:buFont typeface="Montserrat"/>
              <a:buNone/>
              <a:defRPr b="0" i="0" sz="800" u="none" cap="none" strike="noStrike">
                <a:solidFill>
                  <a:srgbClr val="000000"/>
                </a:solidFill>
                <a:latin typeface="Montserrat"/>
                <a:ea typeface="Montserrat"/>
                <a:cs typeface="Montserrat"/>
                <a:sym typeface="Montserrat"/>
              </a:defRPr>
            </a:lvl9pPr>
          </a:lstStyle>
          <a:p/>
        </p:txBody>
      </p:sp>
      <p:sp>
        <p:nvSpPr>
          <p:cNvPr id="631" name="Google Shape;631;p54"/>
          <p:cNvSpPr txBox="1"/>
          <p:nvPr>
            <p:ph idx="7" type="subTitle"/>
          </p:nvPr>
        </p:nvSpPr>
        <p:spPr>
          <a:xfrm>
            <a:off x="1017100" y="2623050"/>
            <a:ext cx="1603800" cy="10566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632" name="Google Shape;632;p54"/>
          <p:cNvSpPr txBox="1"/>
          <p:nvPr>
            <p:ph idx="8" type="subTitle"/>
          </p:nvPr>
        </p:nvSpPr>
        <p:spPr>
          <a:xfrm>
            <a:off x="3722700" y="2623050"/>
            <a:ext cx="1603800" cy="10566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633" name="Google Shape;633;p54"/>
          <p:cNvSpPr txBox="1"/>
          <p:nvPr>
            <p:ph idx="9" type="subTitle"/>
          </p:nvPr>
        </p:nvSpPr>
        <p:spPr>
          <a:xfrm>
            <a:off x="6434425" y="2623050"/>
            <a:ext cx="1603800" cy="10566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634" name="Google Shape;634;p54"/>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hort Case Study ">
  <p:cSld name="CUSTOM_1_1_1_1_1_1_1_1_1_1_1_1_1_1_1_1_1_1_1_1_1_1_1_1">
    <p:spTree>
      <p:nvGrpSpPr>
        <p:cNvPr id="635" name="Shape 635"/>
        <p:cNvGrpSpPr/>
        <p:nvPr/>
      </p:nvGrpSpPr>
      <p:grpSpPr>
        <a:xfrm>
          <a:off x="0" y="0"/>
          <a:ext cx="0" cy="0"/>
          <a:chOff x="0" y="0"/>
          <a:chExt cx="0" cy="0"/>
        </a:xfrm>
      </p:grpSpPr>
      <p:pic>
        <p:nvPicPr>
          <p:cNvPr descr="TTN Logo.png" id="636" name="Google Shape;636;p55"/>
          <p:cNvPicPr preferRelativeResize="0"/>
          <p:nvPr/>
        </p:nvPicPr>
        <p:blipFill rotWithShape="1">
          <a:blip r:embed="rId2">
            <a:alphaModFix/>
          </a:blip>
          <a:srcRect b="0" l="0" r="0" t="0"/>
          <a:stretch/>
        </p:blipFill>
        <p:spPr>
          <a:xfrm>
            <a:off x="8295649" y="178006"/>
            <a:ext cx="648924" cy="362494"/>
          </a:xfrm>
          <a:prstGeom prst="rect">
            <a:avLst/>
          </a:prstGeom>
          <a:noFill/>
          <a:ln>
            <a:noFill/>
          </a:ln>
        </p:spPr>
      </p:pic>
      <p:sp>
        <p:nvSpPr>
          <p:cNvPr id="637" name="Google Shape;637;p55"/>
          <p:cNvSpPr/>
          <p:nvPr/>
        </p:nvSpPr>
        <p:spPr>
          <a:xfrm>
            <a:off x="0" y="144000"/>
            <a:ext cx="47400" cy="3573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 name="Google Shape;638;p55"/>
          <p:cNvSpPr txBox="1"/>
          <p:nvPr>
            <p:ph type="title"/>
          </p:nvPr>
        </p:nvSpPr>
        <p:spPr>
          <a:xfrm>
            <a:off x="104500" y="141850"/>
            <a:ext cx="6703800" cy="3573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2000"/>
              <a:buFont typeface="Montserrat"/>
              <a:buNone/>
              <a:defRPr b="1" i="0" sz="2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9pPr>
          </a:lstStyle>
          <a:p/>
        </p:txBody>
      </p:sp>
      <p:sp>
        <p:nvSpPr>
          <p:cNvPr id="639" name="Google Shape;639;p55"/>
          <p:cNvSpPr/>
          <p:nvPr/>
        </p:nvSpPr>
        <p:spPr>
          <a:xfrm>
            <a:off x="483012" y="1571749"/>
            <a:ext cx="4984500" cy="1119600"/>
          </a:xfrm>
          <a:prstGeom prst="snip1Rect">
            <a:avLst>
              <a:gd fmla="val 12004" name="adj"/>
            </a:avLst>
          </a:prstGeom>
          <a:noFill/>
          <a:ln cap="flat" cmpd="sng" w="9525">
            <a:solidFill>
              <a:srgbClr val="D9D9D9"/>
            </a:solidFill>
            <a:prstDash val="solid"/>
            <a:round/>
            <a:headEnd len="sm" w="sm" type="none"/>
            <a:tailEnd len="sm" w="sm" type="none"/>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Montserrat"/>
              <a:buNone/>
            </a:pPr>
            <a:r>
              <a:t/>
            </a:r>
            <a:endParaRPr b="0" i="0" sz="1000" u="none" cap="none" strike="noStrike">
              <a:solidFill>
                <a:srgbClr val="000000"/>
              </a:solidFill>
              <a:latin typeface="Montserrat"/>
              <a:ea typeface="Montserrat"/>
              <a:cs typeface="Montserrat"/>
              <a:sym typeface="Montserrat"/>
            </a:endParaRPr>
          </a:p>
          <a:p>
            <a:pPr indent="0" lvl="1" marL="0" marR="0" rtl="0" algn="ctr">
              <a:lnSpc>
                <a:spcPct val="100000"/>
              </a:lnSpc>
              <a:spcBef>
                <a:spcPts val="0"/>
              </a:spcBef>
              <a:spcAft>
                <a:spcPts val="0"/>
              </a:spcAft>
              <a:buClr>
                <a:srgbClr val="000000"/>
              </a:buClr>
              <a:buSzPts val="1000"/>
              <a:buFont typeface="Montserrat"/>
              <a:buNone/>
            </a:pPr>
            <a:r>
              <a:t/>
            </a:r>
            <a:endParaRPr b="0" i="0" sz="1000" u="none" cap="none" strike="noStrike">
              <a:solidFill>
                <a:srgbClr val="000000"/>
              </a:solidFill>
              <a:latin typeface="Montserrat"/>
              <a:ea typeface="Montserrat"/>
              <a:cs typeface="Montserrat"/>
              <a:sym typeface="Montserrat"/>
            </a:endParaRPr>
          </a:p>
          <a:p>
            <a:pPr indent="0" lvl="2" marL="0" marR="0" rtl="0" algn="ctr">
              <a:lnSpc>
                <a:spcPct val="100000"/>
              </a:lnSpc>
              <a:spcBef>
                <a:spcPts val="0"/>
              </a:spcBef>
              <a:spcAft>
                <a:spcPts val="0"/>
              </a:spcAft>
              <a:buClr>
                <a:srgbClr val="000000"/>
              </a:buClr>
              <a:buSzPts val="1000"/>
              <a:buFont typeface="Montserrat"/>
              <a:buNone/>
            </a:pPr>
            <a:r>
              <a:t/>
            </a:r>
            <a:endParaRPr b="0" i="0" sz="1000" u="none" cap="none" strike="noStrike">
              <a:solidFill>
                <a:srgbClr val="000000"/>
              </a:solidFill>
              <a:latin typeface="Montserrat"/>
              <a:ea typeface="Montserrat"/>
              <a:cs typeface="Montserrat"/>
              <a:sym typeface="Montserrat"/>
            </a:endParaRPr>
          </a:p>
          <a:p>
            <a:pPr indent="0" lvl="3" marL="0" marR="0" rtl="0" algn="ctr">
              <a:lnSpc>
                <a:spcPct val="100000"/>
              </a:lnSpc>
              <a:spcBef>
                <a:spcPts val="0"/>
              </a:spcBef>
              <a:spcAft>
                <a:spcPts val="0"/>
              </a:spcAft>
              <a:buClr>
                <a:srgbClr val="000000"/>
              </a:buClr>
              <a:buSzPts val="1000"/>
              <a:buFont typeface="Montserrat"/>
              <a:buNone/>
            </a:pPr>
            <a:r>
              <a:t/>
            </a:r>
            <a:endParaRPr b="0" i="0" sz="1000" u="none" cap="none" strike="noStrike">
              <a:solidFill>
                <a:srgbClr val="000000"/>
              </a:solidFill>
              <a:latin typeface="Montserrat"/>
              <a:ea typeface="Montserrat"/>
              <a:cs typeface="Montserrat"/>
              <a:sym typeface="Montserrat"/>
            </a:endParaRPr>
          </a:p>
          <a:p>
            <a:pPr indent="0" lvl="4" marL="0" marR="0" rtl="0" algn="ctr">
              <a:lnSpc>
                <a:spcPct val="100000"/>
              </a:lnSpc>
              <a:spcBef>
                <a:spcPts val="0"/>
              </a:spcBef>
              <a:spcAft>
                <a:spcPts val="0"/>
              </a:spcAft>
              <a:buClr>
                <a:srgbClr val="000000"/>
              </a:buClr>
              <a:buSzPts val="1000"/>
              <a:buFont typeface="Montserrat"/>
              <a:buNone/>
            </a:pPr>
            <a:r>
              <a:t/>
            </a:r>
            <a:endParaRPr b="0" i="0" sz="1000" u="none" cap="none" strike="noStrike">
              <a:solidFill>
                <a:srgbClr val="000000"/>
              </a:solidFill>
              <a:latin typeface="Montserrat"/>
              <a:ea typeface="Montserrat"/>
              <a:cs typeface="Montserrat"/>
              <a:sym typeface="Montserrat"/>
            </a:endParaRPr>
          </a:p>
          <a:p>
            <a:pPr indent="0" lvl="5" marL="0" marR="0" rtl="0" algn="ctr">
              <a:lnSpc>
                <a:spcPct val="100000"/>
              </a:lnSpc>
              <a:spcBef>
                <a:spcPts val="0"/>
              </a:spcBef>
              <a:spcAft>
                <a:spcPts val="0"/>
              </a:spcAft>
              <a:buClr>
                <a:srgbClr val="000000"/>
              </a:buClr>
              <a:buSzPts val="1000"/>
              <a:buFont typeface="Montserrat"/>
              <a:buNone/>
            </a:pPr>
            <a:r>
              <a:t/>
            </a:r>
            <a:endParaRPr b="0" i="0" sz="1000" u="none" cap="none" strike="noStrike">
              <a:solidFill>
                <a:srgbClr val="000000"/>
              </a:solidFill>
              <a:latin typeface="Montserrat"/>
              <a:ea typeface="Montserrat"/>
              <a:cs typeface="Montserrat"/>
              <a:sym typeface="Montserrat"/>
            </a:endParaRPr>
          </a:p>
          <a:p>
            <a:pPr indent="0" lvl="6" marL="0" marR="0" rtl="0" algn="ctr">
              <a:lnSpc>
                <a:spcPct val="100000"/>
              </a:lnSpc>
              <a:spcBef>
                <a:spcPts val="0"/>
              </a:spcBef>
              <a:spcAft>
                <a:spcPts val="0"/>
              </a:spcAft>
              <a:buClr>
                <a:srgbClr val="000000"/>
              </a:buClr>
              <a:buSzPts val="1000"/>
              <a:buFont typeface="Montserrat"/>
              <a:buNone/>
            </a:pPr>
            <a:r>
              <a:t/>
            </a:r>
            <a:endParaRPr b="0" i="0" sz="1000" u="none" cap="none" strike="noStrike">
              <a:solidFill>
                <a:srgbClr val="000000"/>
              </a:solidFill>
              <a:latin typeface="Montserrat"/>
              <a:ea typeface="Montserrat"/>
              <a:cs typeface="Montserrat"/>
              <a:sym typeface="Montserrat"/>
            </a:endParaRPr>
          </a:p>
          <a:p>
            <a:pPr indent="0" lvl="7" marL="0" marR="0" rtl="0" algn="ctr">
              <a:lnSpc>
                <a:spcPct val="100000"/>
              </a:lnSpc>
              <a:spcBef>
                <a:spcPts val="0"/>
              </a:spcBef>
              <a:spcAft>
                <a:spcPts val="0"/>
              </a:spcAft>
              <a:buClr>
                <a:srgbClr val="000000"/>
              </a:buClr>
              <a:buSzPts val="1000"/>
              <a:buFont typeface="Montserrat"/>
              <a:buNone/>
            </a:pPr>
            <a:r>
              <a:t/>
            </a:r>
            <a:endParaRPr b="0" i="0" sz="1000" u="none" cap="none" strike="noStrike">
              <a:solidFill>
                <a:srgbClr val="000000"/>
              </a:solidFill>
              <a:latin typeface="Montserrat"/>
              <a:ea typeface="Montserrat"/>
              <a:cs typeface="Montserrat"/>
              <a:sym typeface="Montserrat"/>
            </a:endParaRPr>
          </a:p>
          <a:p>
            <a:pPr indent="0" lvl="8" marL="0" marR="0" rtl="0" algn="ctr">
              <a:lnSpc>
                <a:spcPct val="100000"/>
              </a:lnSpc>
              <a:spcBef>
                <a:spcPts val="0"/>
              </a:spcBef>
              <a:spcAft>
                <a:spcPts val="0"/>
              </a:spcAft>
              <a:buClr>
                <a:srgbClr val="000000"/>
              </a:buClr>
              <a:buSzPts val="1000"/>
              <a:buFont typeface="Montserrat"/>
              <a:buNone/>
            </a:pPr>
            <a:r>
              <a:t/>
            </a:r>
            <a:endParaRPr b="0" i="0" sz="1000" u="none" cap="none" strike="noStrike">
              <a:solidFill>
                <a:srgbClr val="000000"/>
              </a:solidFill>
              <a:latin typeface="Montserrat"/>
              <a:ea typeface="Montserrat"/>
              <a:cs typeface="Montserrat"/>
              <a:sym typeface="Montserrat"/>
            </a:endParaRPr>
          </a:p>
          <a:p>
            <a:pPr indent="0" lvl="0" marL="0" marR="0" rtl="0" algn="l">
              <a:lnSpc>
                <a:spcPct val="120000"/>
              </a:lnSpc>
              <a:spcBef>
                <a:spcPts val="800"/>
              </a:spcBef>
              <a:spcAft>
                <a:spcPts val="0"/>
              </a:spcAft>
              <a:buClr>
                <a:srgbClr val="000000"/>
              </a:buClr>
              <a:buSzPts val="1000"/>
              <a:buFont typeface="Arial"/>
              <a:buNone/>
            </a:pPr>
            <a:r>
              <a:t/>
            </a:r>
            <a:endParaRPr b="0" i="0" sz="1000" u="none" cap="none" strike="noStrike">
              <a:solidFill>
                <a:schemeClr val="dk1"/>
              </a:solidFill>
              <a:latin typeface="Montserrat SemiBold"/>
              <a:ea typeface="Montserrat SemiBold"/>
              <a:cs typeface="Montserrat SemiBold"/>
              <a:sym typeface="Montserrat SemiBold"/>
            </a:endParaRPr>
          </a:p>
        </p:txBody>
      </p:sp>
      <p:sp>
        <p:nvSpPr>
          <p:cNvPr id="640" name="Google Shape;640;p55"/>
          <p:cNvSpPr/>
          <p:nvPr/>
        </p:nvSpPr>
        <p:spPr>
          <a:xfrm>
            <a:off x="483012" y="2849424"/>
            <a:ext cx="2372100" cy="1626900"/>
          </a:xfrm>
          <a:prstGeom prst="snip1Rect">
            <a:avLst>
              <a:gd fmla="val 10210" name="adj"/>
            </a:avLst>
          </a:prstGeom>
          <a:noFill/>
          <a:ln cap="flat" cmpd="sng" w="9525">
            <a:solidFill>
              <a:schemeClr val="accent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ctr">
              <a:lnSpc>
                <a:spcPct val="120000"/>
              </a:lnSpc>
              <a:spcBef>
                <a:spcPts val="800"/>
              </a:spcBef>
              <a:spcAft>
                <a:spcPts val="0"/>
              </a:spcAft>
              <a:buClr>
                <a:srgbClr val="000000"/>
              </a:buClr>
              <a:buSzPts val="900"/>
              <a:buFont typeface="Arial"/>
              <a:buNone/>
            </a:pPr>
            <a:r>
              <a:t/>
            </a:r>
            <a:endParaRPr b="0" i="0" sz="900" u="none" cap="none" strike="noStrike">
              <a:solidFill>
                <a:schemeClr val="dk1"/>
              </a:solidFill>
              <a:latin typeface="Montserrat"/>
              <a:ea typeface="Montserrat"/>
              <a:cs typeface="Montserrat"/>
              <a:sym typeface="Montserrat"/>
            </a:endParaRPr>
          </a:p>
        </p:txBody>
      </p:sp>
      <p:sp>
        <p:nvSpPr>
          <p:cNvPr id="641" name="Google Shape;641;p55"/>
          <p:cNvSpPr/>
          <p:nvPr/>
        </p:nvSpPr>
        <p:spPr>
          <a:xfrm>
            <a:off x="3095110" y="2849424"/>
            <a:ext cx="2372100" cy="1626900"/>
          </a:xfrm>
          <a:prstGeom prst="snip1Rect">
            <a:avLst>
              <a:gd fmla="val 10205" name="adj"/>
            </a:avLst>
          </a:prstGeom>
          <a:noFill/>
          <a:ln cap="flat" cmpd="sng" w="9525">
            <a:solidFill>
              <a:schemeClr val="accent2"/>
            </a:solidFill>
            <a:prstDash val="solid"/>
            <a:round/>
            <a:headEnd len="sm" w="sm" type="none"/>
            <a:tailEnd len="sm" w="sm" type="none"/>
          </a:ln>
        </p:spPr>
        <p:txBody>
          <a:bodyPr anchorCtr="0" anchor="t" bIns="91425" lIns="91425" spcFirstLastPara="1" rIns="91425" wrap="square" tIns="91425">
            <a:noAutofit/>
          </a:bodyPr>
          <a:lstStyle/>
          <a:p>
            <a:pPr indent="0" lvl="0" marL="0" marR="0" rtl="0" algn="ctr">
              <a:lnSpc>
                <a:spcPct val="120000"/>
              </a:lnSpc>
              <a:spcBef>
                <a:spcPts val="800"/>
              </a:spcBef>
              <a:spcAft>
                <a:spcPts val="0"/>
              </a:spcAft>
              <a:buClr>
                <a:srgbClr val="000000"/>
              </a:buClr>
              <a:buSzPts val="900"/>
              <a:buFont typeface="Arial"/>
              <a:buNone/>
            </a:pPr>
            <a:r>
              <a:t/>
            </a:r>
            <a:endParaRPr b="0" i="0" sz="900" u="none" cap="none" strike="noStrike">
              <a:solidFill>
                <a:schemeClr val="dk1"/>
              </a:solidFill>
              <a:latin typeface="Montserrat"/>
              <a:ea typeface="Montserrat"/>
              <a:cs typeface="Montserrat"/>
              <a:sym typeface="Montserrat"/>
            </a:endParaRPr>
          </a:p>
        </p:txBody>
      </p:sp>
      <p:sp>
        <p:nvSpPr>
          <p:cNvPr id="642" name="Google Shape;642;p55"/>
          <p:cNvSpPr/>
          <p:nvPr>
            <p:ph idx="2" type="pic"/>
          </p:nvPr>
        </p:nvSpPr>
        <p:spPr>
          <a:xfrm>
            <a:off x="5933600" y="-22275"/>
            <a:ext cx="3210300" cy="5143500"/>
          </a:xfrm>
          <a:prstGeom prst="snip1Rect">
            <a:avLst>
              <a:gd fmla="val 0" name="adj"/>
            </a:avLst>
          </a:prstGeom>
          <a:noFill/>
          <a:ln>
            <a:noFill/>
          </a:ln>
        </p:spPr>
      </p:sp>
      <p:sp>
        <p:nvSpPr>
          <p:cNvPr id="643" name="Google Shape;643;p55"/>
          <p:cNvSpPr txBox="1"/>
          <p:nvPr>
            <p:ph idx="1" type="subTitle"/>
          </p:nvPr>
        </p:nvSpPr>
        <p:spPr>
          <a:xfrm>
            <a:off x="483000" y="1571825"/>
            <a:ext cx="4984500" cy="11196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644" name="Google Shape;644;p55"/>
          <p:cNvSpPr txBox="1"/>
          <p:nvPr>
            <p:ph idx="3" type="subTitle"/>
          </p:nvPr>
        </p:nvSpPr>
        <p:spPr>
          <a:xfrm>
            <a:off x="483000" y="2849425"/>
            <a:ext cx="2372100" cy="16269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645" name="Google Shape;645;p55"/>
          <p:cNvSpPr txBox="1"/>
          <p:nvPr>
            <p:ph idx="4" type="subTitle"/>
          </p:nvPr>
        </p:nvSpPr>
        <p:spPr>
          <a:xfrm>
            <a:off x="3095100" y="2849425"/>
            <a:ext cx="2372100" cy="16269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646" name="Google Shape;646;p55"/>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ong Case Study">
  <p:cSld name="CUSTOM_1_1_1_1_1_1_1_1_1_1_1_1_1_1_1_1_1_1_1_1_1_1_1_1_1">
    <p:spTree>
      <p:nvGrpSpPr>
        <p:cNvPr id="647" name="Shape 647"/>
        <p:cNvGrpSpPr/>
        <p:nvPr/>
      </p:nvGrpSpPr>
      <p:grpSpPr>
        <a:xfrm>
          <a:off x="0" y="0"/>
          <a:ext cx="0" cy="0"/>
          <a:chOff x="0" y="0"/>
          <a:chExt cx="0" cy="0"/>
        </a:xfrm>
      </p:grpSpPr>
      <p:pic>
        <p:nvPicPr>
          <p:cNvPr descr="TTN Logo.png" id="648" name="Google Shape;648;p56"/>
          <p:cNvPicPr preferRelativeResize="0"/>
          <p:nvPr/>
        </p:nvPicPr>
        <p:blipFill rotWithShape="1">
          <a:blip r:embed="rId2">
            <a:alphaModFix/>
          </a:blip>
          <a:srcRect b="0" l="0" r="0" t="0"/>
          <a:stretch/>
        </p:blipFill>
        <p:spPr>
          <a:xfrm>
            <a:off x="8295649" y="178006"/>
            <a:ext cx="648924" cy="362494"/>
          </a:xfrm>
          <a:prstGeom prst="rect">
            <a:avLst/>
          </a:prstGeom>
          <a:noFill/>
          <a:ln>
            <a:noFill/>
          </a:ln>
        </p:spPr>
      </p:pic>
      <p:sp>
        <p:nvSpPr>
          <p:cNvPr id="649" name="Google Shape;649;p56"/>
          <p:cNvSpPr/>
          <p:nvPr/>
        </p:nvSpPr>
        <p:spPr>
          <a:xfrm>
            <a:off x="0" y="144000"/>
            <a:ext cx="47400" cy="3573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 name="Google Shape;650;p56"/>
          <p:cNvSpPr txBox="1"/>
          <p:nvPr>
            <p:ph type="title"/>
          </p:nvPr>
        </p:nvSpPr>
        <p:spPr>
          <a:xfrm>
            <a:off x="104500" y="141850"/>
            <a:ext cx="6703800" cy="3573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2000"/>
              <a:buFont typeface="Montserrat"/>
              <a:buNone/>
              <a:defRPr b="1" i="0" sz="2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9pPr>
          </a:lstStyle>
          <a:p/>
        </p:txBody>
      </p:sp>
      <p:sp>
        <p:nvSpPr>
          <p:cNvPr id="651" name="Google Shape;651;p56"/>
          <p:cNvSpPr/>
          <p:nvPr/>
        </p:nvSpPr>
        <p:spPr>
          <a:xfrm>
            <a:off x="660449" y="1420650"/>
            <a:ext cx="1968600" cy="3251700"/>
          </a:xfrm>
          <a:prstGeom prst="snip1Rect">
            <a:avLst>
              <a:gd fmla="val 8285" name="adj"/>
            </a:avLst>
          </a:prstGeom>
          <a:noFill/>
          <a:ln cap="flat" cmpd="sng" w="9525">
            <a:solidFill>
              <a:srgbClr val="D9D9D9"/>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20000"/>
              </a:lnSpc>
              <a:spcBef>
                <a:spcPts val="800"/>
              </a:spcBef>
              <a:spcAft>
                <a:spcPts val="0"/>
              </a:spcAft>
              <a:buClr>
                <a:srgbClr val="000000"/>
              </a:buClr>
              <a:buSzPts val="1000"/>
              <a:buFont typeface="Arial"/>
              <a:buNone/>
            </a:pPr>
            <a:r>
              <a:t/>
            </a:r>
            <a:endParaRPr b="0" i="0" sz="1000" u="none" cap="none" strike="noStrike">
              <a:solidFill>
                <a:schemeClr val="dk1"/>
              </a:solidFill>
              <a:latin typeface="Montserrat"/>
              <a:ea typeface="Montserrat"/>
              <a:cs typeface="Montserrat"/>
              <a:sym typeface="Montserrat"/>
            </a:endParaRPr>
          </a:p>
        </p:txBody>
      </p:sp>
      <p:sp>
        <p:nvSpPr>
          <p:cNvPr id="652" name="Google Shape;652;p56"/>
          <p:cNvSpPr/>
          <p:nvPr/>
        </p:nvSpPr>
        <p:spPr>
          <a:xfrm>
            <a:off x="2812538" y="1420650"/>
            <a:ext cx="3521100" cy="3251700"/>
          </a:xfrm>
          <a:prstGeom prst="snip1Rect">
            <a:avLst>
              <a:gd fmla="val 6493" name="adj"/>
            </a:avLst>
          </a:prstGeom>
          <a:noFill/>
          <a:ln cap="flat" cmpd="sng" w="9525">
            <a:solidFill>
              <a:schemeClr val="accent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20000"/>
              </a:lnSpc>
              <a:spcBef>
                <a:spcPts val="0"/>
              </a:spcBef>
              <a:spcAft>
                <a:spcPts val="0"/>
              </a:spcAft>
              <a:buClr>
                <a:srgbClr val="000000"/>
              </a:buClr>
              <a:buSzPts val="1000"/>
              <a:buFont typeface="Arial"/>
              <a:buNone/>
            </a:pPr>
            <a:r>
              <a:t/>
            </a:r>
            <a:endParaRPr b="0" i="0" sz="1000" u="none" cap="none" strike="noStrike">
              <a:solidFill>
                <a:schemeClr val="dk1"/>
              </a:solidFill>
              <a:latin typeface="Montserrat"/>
              <a:ea typeface="Montserrat"/>
              <a:cs typeface="Montserrat"/>
              <a:sym typeface="Montserrat"/>
            </a:endParaRPr>
          </a:p>
        </p:txBody>
      </p:sp>
      <p:sp>
        <p:nvSpPr>
          <p:cNvPr id="653" name="Google Shape;653;p56"/>
          <p:cNvSpPr/>
          <p:nvPr/>
        </p:nvSpPr>
        <p:spPr>
          <a:xfrm>
            <a:off x="6510350" y="1420650"/>
            <a:ext cx="1968600" cy="3251700"/>
          </a:xfrm>
          <a:prstGeom prst="snip1Rect">
            <a:avLst>
              <a:gd fmla="val 8492" name="adj"/>
            </a:avLst>
          </a:prstGeom>
          <a:noFill/>
          <a:ln cap="flat" cmpd="sng" w="9525">
            <a:solidFill>
              <a:schemeClr val="accent2"/>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20000"/>
              </a:lnSpc>
              <a:spcBef>
                <a:spcPts val="0"/>
              </a:spcBef>
              <a:spcAft>
                <a:spcPts val="0"/>
              </a:spcAft>
              <a:buClr>
                <a:srgbClr val="000000"/>
              </a:buClr>
              <a:buSzPts val="1000"/>
              <a:buFont typeface="Arial"/>
              <a:buNone/>
            </a:pPr>
            <a:r>
              <a:t/>
            </a:r>
            <a:endParaRPr b="0" i="0" sz="1000" u="none" cap="none" strike="noStrike">
              <a:solidFill>
                <a:schemeClr val="dk1"/>
              </a:solidFill>
              <a:latin typeface="Montserrat"/>
              <a:ea typeface="Montserrat"/>
              <a:cs typeface="Montserrat"/>
              <a:sym typeface="Montserrat"/>
            </a:endParaRPr>
          </a:p>
        </p:txBody>
      </p:sp>
      <p:sp>
        <p:nvSpPr>
          <p:cNvPr id="654" name="Google Shape;654;p56"/>
          <p:cNvSpPr txBox="1"/>
          <p:nvPr>
            <p:ph idx="1" type="subTitle"/>
          </p:nvPr>
        </p:nvSpPr>
        <p:spPr>
          <a:xfrm>
            <a:off x="660450" y="1619950"/>
            <a:ext cx="1968600" cy="30525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655" name="Google Shape;655;p56"/>
          <p:cNvSpPr txBox="1"/>
          <p:nvPr>
            <p:ph idx="2" type="subTitle"/>
          </p:nvPr>
        </p:nvSpPr>
        <p:spPr>
          <a:xfrm>
            <a:off x="2812550" y="1619950"/>
            <a:ext cx="3521100" cy="30525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656" name="Google Shape;656;p56"/>
          <p:cNvSpPr txBox="1"/>
          <p:nvPr>
            <p:ph idx="3" type="subTitle"/>
          </p:nvPr>
        </p:nvSpPr>
        <p:spPr>
          <a:xfrm>
            <a:off x="6517150" y="1619950"/>
            <a:ext cx="1968600" cy="30525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657" name="Google Shape;657;p56"/>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view Slide">
  <p:cSld name="CUSTOM_1_1_1_1_1_1_1_1_1_1_1_1_1_1_1_1_1_1_1_1_1_1_1_1_1_1">
    <p:spTree>
      <p:nvGrpSpPr>
        <p:cNvPr id="658" name="Shape 658"/>
        <p:cNvGrpSpPr/>
        <p:nvPr/>
      </p:nvGrpSpPr>
      <p:grpSpPr>
        <a:xfrm>
          <a:off x="0" y="0"/>
          <a:ext cx="0" cy="0"/>
          <a:chOff x="0" y="0"/>
          <a:chExt cx="0" cy="0"/>
        </a:xfrm>
      </p:grpSpPr>
      <p:pic>
        <p:nvPicPr>
          <p:cNvPr descr="TTN Logo.png" id="659" name="Google Shape;659;p57"/>
          <p:cNvPicPr preferRelativeResize="0"/>
          <p:nvPr/>
        </p:nvPicPr>
        <p:blipFill rotWithShape="1">
          <a:blip r:embed="rId2">
            <a:alphaModFix/>
          </a:blip>
          <a:srcRect b="0" l="0" r="0" t="0"/>
          <a:stretch/>
        </p:blipFill>
        <p:spPr>
          <a:xfrm>
            <a:off x="8295649" y="178006"/>
            <a:ext cx="648924" cy="362494"/>
          </a:xfrm>
          <a:prstGeom prst="rect">
            <a:avLst/>
          </a:prstGeom>
          <a:noFill/>
          <a:ln>
            <a:noFill/>
          </a:ln>
        </p:spPr>
      </p:pic>
      <p:sp>
        <p:nvSpPr>
          <p:cNvPr id="660" name="Google Shape;660;p57"/>
          <p:cNvSpPr/>
          <p:nvPr/>
        </p:nvSpPr>
        <p:spPr>
          <a:xfrm>
            <a:off x="0" y="144000"/>
            <a:ext cx="47400" cy="3573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 name="Google Shape;661;p57"/>
          <p:cNvSpPr txBox="1"/>
          <p:nvPr>
            <p:ph type="title"/>
          </p:nvPr>
        </p:nvSpPr>
        <p:spPr>
          <a:xfrm>
            <a:off x="104500" y="141850"/>
            <a:ext cx="6703800" cy="3573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2000"/>
              <a:buFont typeface="Montserrat"/>
              <a:buNone/>
              <a:defRPr b="1" i="0" sz="20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2pPr>
            <a:lvl3pPr lvl="2"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3pPr>
            <a:lvl4pPr lvl="3"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4pPr>
            <a:lvl5pPr lvl="4"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5pPr>
            <a:lvl6pPr lvl="5"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6pPr>
            <a:lvl7pPr lvl="6"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7pPr>
            <a:lvl8pPr lvl="7"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8pPr>
            <a:lvl9pPr lvl="8" marR="0" rtl="0" algn="l">
              <a:lnSpc>
                <a:spcPct val="100000"/>
              </a:lnSpc>
              <a:spcBef>
                <a:spcPts val="0"/>
              </a:spcBef>
              <a:spcAft>
                <a:spcPts val="0"/>
              </a:spcAft>
              <a:buClr>
                <a:srgbClr val="000000"/>
              </a:buClr>
              <a:buSzPts val="1400"/>
              <a:buFont typeface="Montserrat"/>
              <a:buNone/>
              <a:defRPr b="1" i="0" sz="1400" u="none" cap="none" strike="noStrike">
                <a:solidFill>
                  <a:srgbClr val="000000"/>
                </a:solidFill>
                <a:latin typeface="Montserrat"/>
                <a:ea typeface="Montserrat"/>
                <a:cs typeface="Montserrat"/>
                <a:sym typeface="Montserrat"/>
              </a:defRPr>
            </a:lvl9pPr>
          </a:lstStyle>
          <a:p/>
        </p:txBody>
      </p:sp>
      <p:sp>
        <p:nvSpPr>
          <p:cNvPr id="662" name="Google Shape;662;p57"/>
          <p:cNvSpPr/>
          <p:nvPr/>
        </p:nvSpPr>
        <p:spPr>
          <a:xfrm>
            <a:off x="5064502" y="620050"/>
            <a:ext cx="3721200" cy="1036200"/>
          </a:xfrm>
          <a:prstGeom prst="snip1Rect">
            <a:avLst>
              <a:gd fmla="val 15576" name="adj"/>
            </a:avLst>
          </a:prstGeom>
          <a:solidFill>
            <a:srgbClr val="FFFFFF"/>
          </a:solidFill>
          <a:ln cap="flat" cmpd="sng" w="9525">
            <a:solidFill>
              <a:srgbClr val="D71B7F"/>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0" i="0" lang="en" sz="1100" u="none" cap="none" strike="noStrike">
                <a:solidFill>
                  <a:srgbClr val="D71B7F"/>
                </a:solidFill>
                <a:latin typeface="Montserrat SemiBold"/>
                <a:ea typeface="Montserrat SemiBold"/>
                <a:cs typeface="Montserrat SemiBold"/>
                <a:sym typeface="Montserrat SemiBold"/>
              </a:rPr>
              <a:t>Hits</a:t>
            </a:r>
            <a:endParaRPr b="0" i="0" sz="1000" u="none" cap="none" strike="noStrike">
              <a:solidFill>
                <a:srgbClr val="000000"/>
              </a:solidFill>
              <a:latin typeface="Montserrat"/>
              <a:ea typeface="Montserrat"/>
              <a:cs typeface="Montserrat"/>
              <a:sym typeface="Montserrat"/>
            </a:endParaRPr>
          </a:p>
        </p:txBody>
      </p:sp>
      <p:sp>
        <p:nvSpPr>
          <p:cNvPr id="663" name="Google Shape;663;p57"/>
          <p:cNvSpPr/>
          <p:nvPr/>
        </p:nvSpPr>
        <p:spPr>
          <a:xfrm>
            <a:off x="5064500" y="1768492"/>
            <a:ext cx="3721200" cy="725400"/>
          </a:xfrm>
          <a:prstGeom prst="snip1Rect">
            <a:avLst>
              <a:gd fmla="val 18379" name="adj"/>
            </a:avLst>
          </a:prstGeom>
          <a:solidFill>
            <a:srgbClr val="FFFFFF"/>
          </a:solidFill>
          <a:ln cap="flat" cmpd="sng" w="9525">
            <a:solidFill>
              <a:srgbClr val="CCCCCC"/>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0" i="0" lang="en" sz="1100" u="none" cap="none" strike="noStrike">
                <a:solidFill>
                  <a:srgbClr val="12519C"/>
                </a:solidFill>
                <a:latin typeface="Montserrat SemiBold"/>
                <a:ea typeface="Montserrat SemiBold"/>
                <a:cs typeface="Montserrat SemiBold"/>
                <a:sym typeface="Montserrat SemiBold"/>
              </a:rPr>
              <a:t>Misses</a:t>
            </a:r>
            <a:endParaRPr b="0" i="0" sz="1000" u="none" cap="none" strike="noStrike">
              <a:solidFill>
                <a:srgbClr val="000000"/>
              </a:solidFill>
              <a:latin typeface="Montserrat"/>
              <a:ea typeface="Montserrat"/>
              <a:cs typeface="Montserrat"/>
              <a:sym typeface="Montserrat"/>
            </a:endParaRPr>
          </a:p>
        </p:txBody>
      </p:sp>
      <p:sp>
        <p:nvSpPr>
          <p:cNvPr id="664" name="Google Shape;664;p57"/>
          <p:cNvSpPr/>
          <p:nvPr/>
        </p:nvSpPr>
        <p:spPr>
          <a:xfrm>
            <a:off x="5064502" y="2606079"/>
            <a:ext cx="3721200" cy="1036200"/>
          </a:xfrm>
          <a:prstGeom prst="snip1Rect">
            <a:avLst>
              <a:gd fmla="val 15576" name="adj"/>
            </a:avLst>
          </a:prstGeom>
          <a:solidFill>
            <a:srgbClr val="FFFFFF"/>
          </a:solidFill>
          <a:ln cap="flat" cmpd="sng" w="9525">
            <a:solidFill>
              <a:srgbClr val="12519C"/>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0" i="0" lang="en" sz="1100" u="none" cap="none" strike="noStrike">
                <a:solidFill>
                  <a:srgbClr val="6F3A93"/>
                </a:solidFill>
                <a:latin typeface="Montserrat SemiBold"/>
                <a:ea typeface="Montserrat SemiBold"/>
                <a:cs typeface="Montserrat SemiBold"/>
                <a:sym typeface="Montserrat SemiBold"/>
              </a:rPr>
              <a:t>Priorities for (Month)</a:t>
            </a:r>
            <a:endParaRPr b="0" i="0" sz="1000" u="none" cap="none" strike="noStrike">
              <a:solidFill>
                <a:srgbClr val="000000"/>
              </a:solidFill>
              <a:latin typeface="Montserrat"/>
              <a:ea typeface="Montserrat"/>
              <a:cs typeface="Montserrat"/>
              <a:sym typeface="Montserrat"/>
            </a:endParaRPr>
          </a:p>
        </p:txBody>
      </p:sp>
      <p:sp>
        <p:nvSpPr>
          <p:cNvPr id="665" name="Google Shape;665;p57"/>
          <p:cNvSpPr/>
          <p:nvPr/>
        </p:nvSpPr>
        <p:spPr>
          <a:xfrm>
            <a:off x="5064502" y="3754524"/>
            <a:ext cx="3721200" cy="1036200"/>
          </a:xfrm>
          <a:prstGeom prst="snip1Rect">
            <a:avLst>
              <a:gd fmla="val 15576" name="adj"/>
            </a:avLst>
          </a:prstGeom>
          <a:solidFill>
            <a:srgbClr val="FFFFFF"/>
          </a:solidFill>
          <a:ln cap="flat" cmpd="sng" w="9525">
            <a:solidFill>
              <a:srgbClr val="12519C"/>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0" i="0" lang="en" sz="1100" u="none" cap="none" strike="noStrike">
                <a:solidFill>
                  <a:srgbClr val="6F3A93"/>
                </a:solidFill>
                <a:latin typeface="Montserrat SemiBold"/>
                <a:ea typeface="Montserrat SemiBold"/>
                <a:cs typeface="Montserrat SemiBold"/>
                <a:sym typeface="Montserrat SemiBold"/>
              </a:rPr>
              <a:t>For discussion</a:t>
            </a:r>
            <a:endParaRPr b="0" i="0" sz="1000" u="none" cap="none" strike="noStrike">
              <a:solidFill>
                <a:srgbClr val="000000"/>
              </a:solidFill>
              <a:latin typeface="Montserrat"/>
              <a:ea typeface="Montserrat"/>
              <a:cs typeface="Montserrat"/>
              <a:sym typeface="Montserrat"/>
            </a:endParaRPr>
          </a:p>
        </p:txBody>
      </p:sp>
      <p:sp>
        <p:nvSpPr>
          <p:cNvPr id="666" name="Google Shape;666;p57"/>
          <p:cNvSpPr txBox="1"/>
          <p:nvPr>
            <p:ph idx="1" type="subTitle"/>
          </p:nvPr>
        </p:nvSpPr>
        <p:spPr>
          <a:xfrm>
            <a:off x="5064450" y="985400"/>
            <a:ext cx="3721200" cy="6708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667" name="Google Shape;667;p57"/>
          <p:cNvSpPr txBox="1"/>
          <p:nvPr>
            <p:ph idx="2" type="subTitle"/>
          </p:nvPr>
        </p:nvSpPr>
        <p:spPr>
          <a:xfrm>
            <a:off x="5064450" y="2101100"/>
            <a:ext cx="3721200" cy="3927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668" name="Google Shape;668;p57"/>
          <p:cNvSpPr txBox="1"/>
          <p:nvPr>
            <p:ph idx="3" type="subTitle"/>
          </p:nvPr>
        </p:nvSpPr>
        <p:spPr>
          <a:xfrm>
            <a:off x="5064450" y="2971400"/>
            <a:ext cx="3721200" cy="6708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669" name="Google Shape;669;p57"/>
          <p:cNvSpPr txBox="1"/>
          <p:nvPr>
            <p:ph idx="4" type="subTitle"/>
          </p:nvPr>
        </p:nvSpPr>
        <p:spPr>
          <a:xfrm>
            <a:off x="5064450" y="4119800"/>
            <a:ext cx="3721200" cy="6708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1pPr>
            <a:lvl2pPr lvl="1"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2pPr>
            <a:lvl3pPr lvl="2"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3pPr>
            <a:lvl4pPr lvl="3"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4pPr>
            <a:lvl5pPr lvl="4"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5pPr>
            <a:lvl6pPr lvl="5"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6pPr>
            <a:lvl7pPr lvl="6"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7pPr>
            <a:lvl8pPr lvl="7"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8pPr>
            <a:lvl9pPr lvl="8" marR="0" rtl="0" algn="ctr">
              <a:lnSpc>
                <a:spcPct val="100000"/>
              </a:lnSpc>
              <a:spcBef>
                <a:spcPts val="0"/>
              </a:spcBef>
              <a:spcAft>
                <a:spcPts val="0"/>
              </a:spcAft>
              <a:buClr>
                <a:srgbClr val="000000"/>
              </a:buClr>
              <a:buSzPts val="1000"/>
              <a:buFont typeface="Montserrat"/>
              <a:buNone/>
              <a:defRPr b="0" i="0" sz="1000" u="none" cap="none" strike="noStrike">
                <a:solidFill>
                  <a:srgbClr val="000000"/>
                </a:solidFill>
                <a:latin typeface="Montserrat"/>
                <a:ea typeface="Montserrat"/>
                <a:cs typeface="Montserrat"/>
                <a:sym typeface="Montserrat"/>
              </a:defRPr>
            </a:lvl9pPr>
          </a:lstStyle>
          <a:p/>
        </p:txBody>
      </p:sp>
      <p:sp>
        <p:nvSpPr>
          <p:cNvPr id="670" name="Google Shape;670;p57"/>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rgbClr val="000000"/>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1.xml"/><Relationship Id="rId10" Type="http://schemas.openxmlformats.org/officeDocument/2006/relationships/slideLayout" Target="../slideLayouts/slideLayout20.xml"/><Relationship Id="rId13" Type="http://schemas.openxmlformats.org/officeDocument/2006/relationships/slideLayout" Target="../slideLayouts/slideLayout23.xml"/><Relationship Id="rId12" Type="http://schemas.openxmlformats.org/officeDocument/2006/relationships/slideLayout" Target="../slideLayouts/slideLayout22.xml"/><Relationship Id="rId1" Type="http://schemas.openxmlformats.org/officeDocument/2006/relationships/image" Target="../media/image13.png"/><Relationship Id="rId2" Type="http://schemas.openxmlformats.org/officeDocument/2006/relationships/slideLayout" Target="../slideLayouts/slideLayout12.xml"/><Relationship Id="rId3" Type="http://schemas.openxmlformats.org/officeDocument/2006/relationships/slideLayout" Target="../slideLayouts/slideLayout13.xml"/><Relationship Id="rId4" Type="http://schemas.openxmlformats.org/officeDocument/2006/relationships/slideLayout" Target="../slideLayouts/slideLayout14.xml"/><Relationship Id="rId9" Type="http://schemas.openxmlformats.org/officeDocument/2006/relationships/slideLayout" Target="../slideLayouts/slideLayout19.xml"/><Relationship Id="rId14" Type="http://schemas.openxmlformats.org/officeDocument/2006/relationships/theme" Target="../theme/theme4.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s>
</file>

<file path=ppt/slideMasters/_rels/slideMaster3.xml.rels><?xml version="1.0" encoding="UTF-8" standalone="yes"?><Relationships xmlns="http://schemas.openxmlformats.org/package/2006/relationships"><Relationship Id="rId20" Type="http://schemas.openxmlformats.org/officeDocument/2006/relationships/slideLayout" Target="../slideLayouts/slideLayout42.xml"/><Relationship Id="rId22" Type="http://schemas.openxmlformats.org/officeDocument/2006/relationships/slideLayout" Target="../slideLayouts/slideLayout44.xml"/><Relationship Id="rId21" Type="http://schemas.openxmlformats.org/officeDocument/2006/relationships/slideLayout" Target="../slideLayouts/slideLayout43.xml"/><Relationship Id="rId24" Type="http://schemas.openxmlformats.org/officeDocument/2006/relationships/slideLayout" Target="../slideLayouts/slideLayout46.xml"/><Relationship Id="rId23" Type="http://schemas.openxmlformats.org/officeDocument/2006/relationships/slideLayout" Target="../slideLayouts/slideLayout45.xml"/><Relationship Id="rId1" Type="http://schemas.openxmlformats.org/officeDocument/2006/relationships/image" Target="../media/image13.png"/><Relationship Id="rId2" Type="http://schemas.openxmlformats.org/officeDocument/2006/relationships/slideLayout" Target="../slideLayouts/slideLayout24.xml"/><Relationship Id="rId3" Type="http://schemas.openxmlformats.org/officeDocument/2006/relationships/slideLayout" Target="../slideLayouts/slideLayout25.xml"/><Relationship Id="rId4" Type="http://schemas.openxmlformats.org/officeDocument/2006/relationships/slideLayout" Target="../slideLayouts/slideLayout26.xml"/><Relationship Id="rId9" Type="http://schemas.openxmlformats.org/officeDocument/2006/relationships/slideLayout" Target="../slideLayouts/slideLayout31.xml"/><Relationship Id="rId26" Type="http://schemas.openxmlformats.org/officeDocument/2006/relationships/slideLayout" Target="../slideLayouts/slideLayout48.xml"/><Relationship Id="rId25" Type="http://schemas.openxmlformats.org/officeDocument/2006/relationships/slideLayout" Target="../slideLayouts/slideLayout47.xml"/><Relationship Id="rId28" Type="http://schemas.openxmlformats.org/officeDocument/2006/relationships/slideLayout" Target="../slideLayouts/slideLayout50.xml"/><Relationship Id="rId27" Type="http://schemas.openxmlformats.org/officeDocument/2006/relationships/slideLayout" Target="../slideLayouts/slideLayout49.xml"/><Relationship Id="rId5" Type="http://schemas.openxmlformats.org/officeDocument/2006/relationships/slideLayout" Target="../slideLayouts/slideLayout27.xml"/><Relationship Id="rId6" Type="http://schemas.openxmlformats.org/officeDocument/2006/relationships/slideLayout" Target="../slideLayouts/slideLayout28.xml"/><Relationship Id="rId29" Type="http://schemas.openxmlformats.org/officeDocument/2006/relationships/slideLayout" Target="../slideLayouts/slideLayout51.xml"/><Relationship Id="rId7" Type="http://schemas.openxmlformats.org/officeDocument/2006/relationships/slideLayout" Target="../slideLayouts/slideLayout29.xml"/><Relationship Id="rId8" Type="http://schemas.openxmlformats.org/officeDocument/2006/relationships/slideLayout" Target="../slideLayouts/slideLayout30.xml"/><Relationship Id="rId31" Type="http://schemas.openxmlformats.org/officeDocument/2006/relationships/slideLayout" Target="../slideLayouts/slideLayout53.xml"/><Relationship Id="rId30" Type="http://schemas.openxmlformats.org/officeDocument/2006/relationships/slideLayout" Target="../slideLayouts/slideLayout52.xml"/><Relationship Id="rId11" Type="http://schemas.openxmlformats.org/officeDocument/2006/relationships/slideLayout" Target="../slideLayouts/slideLayout33.xml"/><Relationship Id="rId33" Type="http://schemas.openxmlformats.org/officeDocument/2006/relationships/theme" Target="../theme/theme3.xml"/><Relationship Id="rId10" Type="http://schemas.openxmlformats.org/officeDocument/2006/relationships/slideLayout" Target="../slideLayouts/slideLayout32.xml"/><Relationship Id="rId32" Type="http://schemas.openxmlformats.org/officeDocument/2006/relationships/slideLayout" Target="../slideLayouts/slideLayout54.xml"/><Relationship Id="rId13" Type="http://schemas.openxmlformats.org/officeDocument/2006/relationships/slideLayout" Target="../slideLayouts/slideLayout35.xml"/><Relationship Id="rId12" Type="http://schemas.openxmlformats.org/officeDocument/2006/relationships/slideLayout" Target="../slideLayouts/slideLayout34.xml"/><Relationship Id="rId15" Type="http://schemas.openxmlformats.org/officeDocument/2006/relationships/slideLayout" Target="../slideLayouts/slideLayout37.xml"/><Relationship Id="rId14" Type="http://schemas.openxmlformats.org/officeDocument/2006/relationships/slideLayout" Target="../slideLayouts/slideLayout36.xml"/><Relationship Id="rId17" Type="http://schemas.openxmlformats.org/officeDocument/2006/relationships/slideLayout" Target="../slideLayouts/slideLayout39.xml"/><Relationship Id="rId16" Type="http://schemas.openxmlformats.org/officeDocument/2006/relationships/slideLayout" Target="../slideLayouts/slideLayout38.xml"/><Relationship Id="rId19" Type="http://schemas.openxmlformats.org/officeDocument/2006/relationships/slideLayout" Target="../slideLayouts/slideLayout41.xml"/><Relationship Id="rId18" Type="http://schemas.openxmlformats.org/officeDocument/2006/relationships/slideLayout" Target="../slideLayouts/slideLayout4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52" name="Google Shape;52;p13"/>
          <p:cNvPicPr preferRelativeResize="0"/>
          <p:nvPr/>
        </p:nvPicPr>
        <p:blipFill rotWithShape="1">
          <a:blip r:embed="rId1">
            <a:alphaModFix/>
          </a:blip>
          <a:srcRect b="0" l="0" r="0" t="0"/>
          <a:stretch/>
        </p:blipFill>
        <p:spPr>
          <a:xfrm>
            <a:off x="-7475" y="5071684"/>
            <a:ext cx="9151473" cy="80441"/>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 id="2147483668" r:id="rId11"/>
    <p:sldLayoutId id="2147483669" r:id="rId12"/>
    <p:sldLayoutId id="2147483670"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8" name="Shape 98"/>
        <p:cNvGrpSpPr/>
        <p:nvPr/>
      </p:nvGrpSpPr>
      <p:grpSpPr>
        <a:xfrm>
          <a:off x="0" y="0"/>
          <a:ext cx="0" cy="0"/>
          <a:chOff x="0" y="0"/>
          <a:chExt cx="0" cy="0"/>
        </a:xfrm>
      </p:grpSpPr>
      <p:sp>
        <p:nvSpPr>
          <p:cNvPr id="99" name="Google Shape;99;p26"/>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100" name="Google Shape;100;p26"/>
          <p:cNvPicPr preferRelativeResize="0"/>
          <p:nvPr/>
        </p:nvPicPr>
        <p:blipFill rotWithShape="1">
          <a:blip r:embed="rId1">
            <a:alphaModFix/>
          </a:blip>
          <a:srcRect b="0" l="0" r="0" t="0"/>
          <a:stretch/>
        </p:blipFill>
        <p:spPr>
          <a:xfrm>
            <a:off x="-10" y="5071684"/>
            <a:ext cx="9151473" cy="80441"/>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 id="2147483687" r:id="rId18"/>
    <p:sldLayoutId id="2147483688" r:id="rId19"/>
    <p:sldLayoutId id="2147483689" r:id="rId20"/>
    <p:sldLayoutId id="2147483690" r:id="rId21"/>
    <p:sldLayoutId id="2147483691" r:id="rId22"/>
    <p:sldLayoutId id="2147483692" r:id="rId23"/>
    <p:sldLayoutId id="2147483693" r:id="rId24"/>
    <p:sldLayoutId id="2147483694" r:id="rId25"/>
    <p:sldLayoutId id="2147483695" r:id="rId26"/>
    <p:sldLayoutId id="2147483696" r:id="rId27"/>
    <p:sldLayoutId id="2147483697" r:id="rId28"/>
    <p:sldLayoutId id="2147483698" r:id="rId29"/>
    <p:sldLayoutId id="2147483699" r:id="rId30"/>
    <p:sldLayoutId id="2147483700" r:id="rId31"/>
    <p:sldLayoutId id="2147483701" r:id="rId3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8.png"/><Relationship Id="rId4" Type="http://schemas.openxmlformats.org/officeDocument/2006/relationships/image" Target="../media/image3.png"/><Relationship Id="rId9" Type="http://schemas.openxmlformats.org/officeDocument/2006/relationships/image" Target="../media/image37.png"/><Relationship Id="rId5" Type="http://schemas.openxmlformats.org/officeDocument/2006/relationships/image" Target="../media/image11.png"/><Relationship Id="rId6" Type="http://schemas.openxmlformats.org/officeDocument/2006/relationships/image" Target="../media/image8.png"/><Relationship Id="rId7" Type="http://schemas.openxmlformats.org/officeDocument/2006/relationships/image" Target="../media/image2.png"/><Relationship Id="rId8"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1.xml"/><Relationship Id="rId3" Type="http://schemas.openxmlformats.org/officeDocument/2006/relationships/image" Target="../media/image3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3.xml"/><Relationship Id="rId3" Type="http://schemas.openxmlformats.org/officeDocument/2006/relationships/image" Target="../media/image4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4.xml"/><Relationship Id="rId3" Type="http://schemas.openxmlformats.org/officeDocument/2006/relationships/image" Target="../media/image3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6.xml"/><Relationship Id="rId3" Type="http://schemas.openxmlformats.org/officeDocument/2006/relationships/image" Target="../media/image3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7.xml"/><Relationship Id="rId3" Type="http://schemas.openxmlformats.org/officeDocument/2006/relationships/image" Target="../media/image4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8.xml"/><Relationship Id="rId3" Type="http://schemas.openxmlformats.org/officeDocument/2006/relationships/image" Target="../media/image4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0.xml"/><Relationship Id="rId3" Type="http://schemas.openxmlformats.org/officeDocument/2006/relationships/image" Target="../media/image38.jpg"/><Relationship Id="rId4" Type="http://schemas.openxmlformats.org/officeDocument/2006/relationships/image" Target="../media/image31.jpg"/><Relationship Id="rId5" Type="http://schemas.openxmlformats.org/officeDocument/2006/relationships/image" Target="../media/image29.png"/><Relationship Id="rId6" Type="http://schemas.openxmlformats.org/officeDocument/2006/relationships/image" Target="../media/image2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xml"/><Relationship Id="rId3" Type="http://schemas.openxmlformats.org/officeDocument/2006/relationships/image" Target="../media/image4.png"/><Relationship Id="rId4" Type="http://schemas.openxmlformats.org/officeDocument/2006/relationships/image" Target="../media/image3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xml"/><Relationship Id="rId3" Type="http://schemas.openxmlformats.org/officeDocument/2006/relationships/image" Target="../media/image3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6.xml"/><Relationship Id="rId3" Type="http://schemas.openxmlformats.org/officeDocument/2006/relationships/image" Target="../media/image3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7.xml"/><Relationship Id="rId3" Type="http://schemas.openxmlformats.org/officeDocument/2006/relationships/image" Target="../media/image3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9.xml"/><Relationship Id="rId3" Type="http://schemas.openxmlformats.org/officeDocument/2006/relationships/image" Target="../media/image4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4" name="Shape 674"/>
        <p:cNvGrpSpPr/>
        <p:nvPr/>
      </p:nvGrpSpPr>
      <p:grpSpPr>
        <a:xfrm>
          <a:off x="0" y="0"/>
          <a:ext cx="0" cy="0"/>
          <a:chOff x="0" y="0"/>
          <a:chExt cx="0" cy="0"/>
        </a:xfrm>
      </p:grpSpPr>
      <p:pic>
        <p:nvPicPr>
          <p:cNvPr id="675" name="Google Shape;675;p58"/>
          <p:cNvPicPr preferRelativeResize="0"/>
          <p:nvPr/>
        </p:nvPicPr>
        <p:blipFill rotWithShape="1">
          <a:blip r:embed="rId3">
            <a:alphaModFix/>
          </a:blip>
          <a:srcRect b="3746" l="0" r="0" t="3737"/>
          <a:stretch/>
        </p:blipFill>
        <p:spPr>
          <a:xfrm>
            <a:off x="5628871" y="4764214"/>
            <a:ext cx="527963" cy="207109"/>
          </a:xfrm>
          <a:prstGeom prst="rect">
            <a:avLst/>
          </a:prstGeom>
          <a:noFill/>
          <a:ln>
            <a:noFill/>
          </a:ln>
        </p:spPr>
      </p:pic>
      <p:pic>
        <p:nvPicPr>
          <p:cNvPr id="676" name="Google Shape;676;p58"/>
          <p:cNvPicPr preferRelativeResize="0"/>
          <p:nvPr/>
        </p:nvPicPr>
        <p:blipFill rotWithShape="1">
          <a:blip r:embed="rId4">
            <a:alphaModFix/>
          </a:blip>
          <a:srcRect b="0" l="0" r="0" t="0"/>
          <a:stretch/>
        </p:blipFill>
        <p:spPr>
          <a:xfrm>
            <a:off x="4492492" y="4767423"/>
            <a:ext cx="1005406" cy="200690"/>
          </a:xfrm>
          <a:prstGeom prst="rect">
            <a:avLst/>
          </a:prstGeom>
          <a:noFill/>
          <a:ln>
            <a:noFill/>
          </a:ln>
        </p:spPr>
      </p:pic>
      <p:sp>
        <p:nvSpPr>
          <p:cNvPr id="677" name="Google Shape;677;p58"/>
          <p:cNvSpPr txBox="1"/>
          <p:nvPr/>
        </p:nvSpPr>
        <p:spPr>
          <a:xfrm>
            <a:off x="160663" y="4752390"/>
            <a:ext cx="1432800" cy="230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800"/>
              <a:buFont typeface="Arial"/>
              <a:buNone/>
            </a:pPr>
            <a:r>
              <a:rPr b="0" i="0" lang="en" sz="800" u="none" cap="none" strike="noStrike">
                <a:solidFill>
                  <a:srgbClr val="000000"/>
                </a:solidFill>
                <a:latin typeface="Montserrat"/>
                <a:ea typeface="Montserrat"/>
                <a:cs typeface="Montserrat"/>
                <a:sym typeface="Montserrat"/>
              </a:rPr>
              <a:t>Proudly recognized by</a:t>
            </a:r>
            <a:endParaRPr b="0" i="0" sz="800" u="none" cap="none" strike="noStrike">
              <a:solidFill>
                <a:srgbClr val="000000"/>
              </a:solidFill>
              <a:latin typeface="Montserrat"/>
              <a:ea typeface="Montserrat"/>
              <a:cs typeface="Montserrat"/>
              <a:sym typeface="Montserrat"/>
            </a:endParaRPr>
          </a:p>
        </p:txBody>
      </p:sp>
      <p:cxnSp>
        <p:nvCxnSpPr>
          <p:cNvPr id="678" name="Google Shape;678;p58"/>
          <p:cNvCxnSpPr/>
          <p:nvPr/>
        </p:nvCxnSpPr>
        <p:spPr>
          <a:xfrm>
            <a:off x="1434913" y="4877373"/>
            <a:ext cx="329100" cy="0"/>
          </a:xfrm>
          <a:prstGeom prst="straightConnector1">
            <a:avLst/>
          </a:prstGeom>
          <a:noFill/>
          <a:ln cap="flat" cmpd="sng" w="9525">
            <a:solidFill>
              <a:srgbClr val="D41883"/>
            </a:solidFill>
            <a:prstDash val="solid"/>
            <a:round/>
            <a:headEnd len="sm" w="sm" type="none"/>
            <a:tailEnd len="med" w="med" type="oval"/>
          </a:ln>
        </p:spPr>
      </p:cxnSp>
      <p:cxnSp>
        <p:nvCxnSpPr>
          <p:cNvPr id="679" name="Google Shape;679;p58"/>
          <p:cNvCxnSpPr/>
          <p:nvPr/>
        </p:nvCxnSpPr>
        <p:spPr>
          <a:xfrm>
            <a:off x="2619072" y="4811830"/>
            <a:ext cx="0" cy="158700"/>
          </a:xfrm>
          <a:prstGeom prst="straightConnector1">
            <a:avLst/>
          </a:prstGeom>
          <a:noFill/>
          <a:ln cap="flat" cmpd="sng" w="9525">
            <a:solidFill>
              <a:srgbClr val="999999"/>
            </a:solidFill>
            <a:prstDash val="dot"/>
            <a:round/>
            <a:headEnd len="sm" w="sm" type="none"/>
            <a:tailEnd len="sm" w="sm" type="none"/>
          </a:ln>
        </p:spPr>
      </p:cxnSp>
      <p:pic>
        <p:nvPicPr>
          <p:cNvPr id="680" name="Google Shape;680;p58"/>
          <p:cNvPicPr preferRelativeResize="0"/>
          <p:nvPr/>
        </p:nvPicPr>
        <p:blipFill rotWithShape="1">
          <a:blip r:embed="rId5">
            <a:alphaModFix/>
          </a:blip>
          <a:srcRect b="0" l="0" r="0" t="0"/>
          <a:stretch/>
        </p:blipFill>
        <p:spPr>
          <a:xfrm>
            <a:off x="3582794" y="4773820"/>
            <a:ext cx="772999" cy="207102"/>
          </a:xfrm>
          <a:prstGeom prst="rect">
            <a:avLst/>
          </a:prstGeom>
          <a:noFill/>
          <a:ln>
            <a:noFill/>
          </a:ln>
        </p:spPr>
      </p:pic>
      <p:cxnSp>
        <p:nvCxnSpPr>
          <p:cNvPr id="681" name="Google Shape;681;p58"/>
          <p:cNvCxnSpPr/>
          <p:nvPr/>
        </p:nvCxnSpPr>
        <p:spPr>
          <a:xfrm>
            <a:off x="3524628" y="4805984"/>
            <a:ext cx="0" cy="158700"/>
          </a:xfrm>
          <a:prstGeom prst="straightConnector1">
            <a:avLst/>
          </a:prstGeom>
          <a:noFill/>
          <a:ln cap="flat" cmpd="sng" w="9525">
            <a:solidFill>
              <a:srgbClr val="999999"/>
            </a:solidFill>
            <a:prstDash val="dot"/>
            <a:round/>
            <a:headEnd len="sm" w="sm" type="none"/>
            <a:tailEnd len="sm" w="sm" type="none"/>
          </a:ln>
        </p:spPr>
      </p:cxnSp>
      <p:cxnSp>
        <p:nvCxnSpPr>
          <p:cNvPr id="682" name="Google Shape;682;p58"/>
          <p:cNvCxnSpPr/>
          <p:nvPr/>
        </p:nvCxnSpPr>
        <p:spPr>
          <a:xfrm>
            <a:off x="4413966" y="4811830"/>
            <a:ext cx="0" cy="158700"/>
          </a:xfrm>
          <a:prstGeom prst="straightConnector1">
            <a:avLst/>
          </a:prstGeom>
          <a:noFill/>
          <a:ln cap="flat" cmpd="sng" w="9525">
            <a:solidFill>
              <a:srgbClr val="999999"/>
            </a:solidFill>
            <a:prstDash val="dot"/>
            <a:round/>
            <a:headEnd len="sm" w="sm" type="none"/>
            <a:tailEnd len="sm" w="sm" type="none"/>
          </a:ln>
        </p:spPr>
      </p:cxnSp>
      <p:cxnSp>
        <p:nvCxnSpPr>
          <p:cNvPr id="683" name="Google Shape;683;p58"/>
          <p:cNvCxnSpPr/>
          <p:nvPr/>
        </p:nvCxnSpPr>
        <p:spPr>
          <a:xfrm>
            <a:off x="5542956" y="4811830"/>
            <a:ext cx="0" cy="158700"/>
          </a:xfrm>
          <a:prstGeom prst="straightConnector1">
            <a:avLst/>
          </a:prstGeom>
          <a:noFill/>
          <a:ln cap="flat" cmpd="sng" w="9525">
            <a:solidFill>
              <a:srgbClr val="999999"/>
            </a:solidFill>
            <a:prstDash val="dot"/>
            <a:round/>
            <a:headEnd len="sm" w="sm" type="none"/>
            <a:tailEnd len="sm" w="sm" type="none"/>
          </a:ln>
        </p:spPr>
      </p:cxnSp>
      <p:pic>
        <p:nvPicPr>
          <p:cNvPr id="684" name="Google Shape;684;p58"/>
          <p:cNvPicPr preferRelativeResize="0"/>
          <p:nvPr/>
        </p:nvPicPr>
        <p:blipFill rotWithShape="1">
          <a:blip r:embed="rId6">
            <a:alphaModFix/>
          </a:blip>
          <a:srcRect b="0" l="0" r="0" t="0"/>
          <a:stretch/>
        </p:blipFill>
        <p:spPr>
          <a:xfrm>
            <a:off x="1835298" y="4767421"/>
            <a:ext cx="711135" cy="200693"/>
          </a:xfrm>
          <a:prstGeom prst="rect">
            <a:avLst/>
          </a:prstGeom>
          <a:noFill/>
          <a:ln>
            <a:noFill/>
          </a:ln>
        </p:spPr>
      </p:pic>
      <p:pic>
        <p:nvPicPr>
          <p:cNvPr id="685" name="Google Shape;685;p58"/>
          <p:cNvPicPr preferRelativeResize="0"/>
          <p:nvPr/>
        </p:nvPicPr>
        <p:blipFill rotWithShape="1">
          <a:blip r:embed="rId7">
            <a:alphaModFix/>
          </a:blip>
          <a:srcRect b="0" l="0" r="0" t="0"/>
          <a:stretch/>
        </p:blipFill>
        <p:spPr>
          <a:xfrm>
            <a:off x="2709573" y="4788445"/>
            <a:ext cx="730426" cy="158646"/>
          </a:xfrm>
          <a:prstGeom prst="rect">
            <a:avLst/>
          </a:prstGeom>
          <a:noFill/>
          <a:ln>
            <a:noFill/>
          </a:ln>
        </p:spPr>
      </p:pic>
      <p:pic>
        <p:nvPicPr>
          <p:cNvPr id="686" name="Google Shape;686;p58"/>
          <p:cNvPicPr preferRelativeResize="0"/>
          <p:nvPr/>
        </p:nvPicPr>
        <p:blipFill rotWithShape="1">
          <a:blip r:embed="rId8">
            <a:alphaModFix/>
          </a:blip>
          <a:srcRect b="0" l="0" r="0" t="0"/>
          <a:stretch/>
        </p:blipFill>
        <p:spPr>
          <a:xfrm>
            <a:off x="249975" y="246249"/>
            <a:ext cx="1145175" cy="585599"/>
          </a:xfrm>
          <a:prstGeom prst="rect">
            <a:avLst/>
          </a:prstGeom>
          <a:noFill/>
          <a:ln>
            <a:noFill/>
          </a:ln>
        </p:spPr>
      </p:pic>
      <p:sp>
        <p:nvSpPr>
          <p:cNvPr id="687" name="Google Shape;687;p58"/>
          <p:cNvSpPr txBox="1"/>
          <p:nvPr/>
        </p:nvSpPr>
        <p:spPr>
          <a:xfrm>
            <a:off x="442125" y="1865200"/>
            <a:ext cx="5896200" cy="22563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1100"/>
              <a:buFont typeface="Arial"/>
              <a:buNone/>
            </a:pPr>
            <a:r>
              <a:rPr b="1" lang="en" sz="3400">
                <a:solidFill>
                  <a:srgbClr val="FF0082"/>
                </a:solidFill>
                <a:latin typeface="Montserrat"/>
                <a:ea typeface="Montserrat"/>
                <a:cs typeface="Montserrat"/>
                <a:sym typeface="Montserrat"/>
              </a:rPr>
              <a:t>Employee Data Management Systems</a:t>
            </a:r>
            <a:endParaRPr b="1" i="0" sz="2900" u="none" cap="none" strike="noStrike">
              <a:solidFill>
                <a:srgbClr val="FF0082"/>
              </a:solidFill>
              <a:latin typeface="Montserrat"/>
              <a:ea typeface="Montserrat"/>
              <a:cs typeface="Montserrat"/>
              <a:sym typeface="Montserrat"/>
            </a:endParaRPr>
          </a:p>
        </p:txBody>
      </p:sp>
      <p:sp>
        <p:nvSpPr>
          <p:cNvPr id="688" name="Google Shape;688;p58"/>
          <p:cNvSpPr txBox="1"/>
          <p:nvPr/>
        </p:nvSpPr>
        <p:spPr>
          <a:xfrm>
            <a:off x="442125" y="2700550"/>
            <a:ext cx="7943700" cy="5856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1100"/>
              <a:buFont typeface="Arial"/>
              <a:buNone/>
            </a:pPr>
            <a:r>
              <a:t/>
            </a:r>
            <a:endParaRPr b="1" i="0" sz="2200" u="none" cap="none" strike="noStrike">
              <a:solidFill>
                <a:srgbClr val="000000"/>
              </a:solidFill>
              <a:latin typeface="Montserrat"/>
              <a:ea typeface="Montserrat"/>
              <a:cs typeface="Montserrat"/>
              <a:sym typeface="Montserrat"/>
            </a:endParaRPr>
          </a:p>
        </p:txBody>
      </p:sp>
      <p:cxnSp>
        <p:nvCxnSpPr>
          <p:cNvPr id="689" name="Google Shape;689;p58"/>
          <p:cNvCxnSpPr/>
          <p:nvPr/>
        </p:nvCxnSpPr>
        <p:spPr>
          <a:xfrm flipH="1">
            <a:off x="286525" y="1968775"/>
            <a:ext cx="35700" cy="1850100"/>
          </a:xfrm>
          <a:prstGeom prst="straightConnector1">
            <a:avLst/>
          </a:prstGeom>
          <a:noFill/>
          <a:ln cap="flat" cmpd="sng" w="76200">
            <a:solidFill>
              <a:srgbClr val="5424A0"/>
            </a:solidFill>
            <a:prstDash val="solid"/>
            <a:round/>
            <a:headEnd len="sm" w="sm" type="none"/>
            <a:tailEnd len="sm" w="sm" type="none"/>
          </a:ln>
        </p:spPr>
      </p:cxnSp>
      <p:pic>
        <p:nvPicPr>
          <p:cNvPr id="690" name="Google Shape;690;p58"/>
          <p:cNvPicPr preferRelativeResize="0"/>
          <p:nvPr/>
        </p:nvPicPr>
        <p:blipFill rotWithShape="1">
          <a:blip r:embed="rId9">
            <a:alphaModFix/>
          </a:blip>
          <a:srcRect b="3130" l="0" r="0" t="3120"/>
          <a:stretch/>
        </p:blipFill>
        <p:spPr>
          <a:xfrm>
            <a:off x="5213775" y="246250"/>
            <a:ext cx="3634284" cy="585600"/>
          </a:xfrm>
          <a:prstGeom prst="rect">
            <a:avLst/>
          </a:prstGeom>
          <a:noFill/>
          <a:ln>
            <a:noFill/>
          </a:ln>
        </p:spPr>
      </p:pic>
      <p:sp>
        <p:nvSpPr>
          <p:cNvPr id="691" name="Google Shape;691;p58"/>
          <p:cNvSpPr txBox="1"/>
          <p:nvPr/>
        </p:nvSpPr>
        <p:spPr>
          <a:xfrm>
            <a:off x="398175" y="3122875"/>
            <a:ext cx="80316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000"/>
              <a:t> </a:t>
            </a:r>
            <a:r>
              <a:rPr b="1" lang="en" sz="2000"/>
              <a:t>Bootcamp Capstone Project</a:t>
            </a:r>
            <a:endParaRPr b="1" sz="2000"/>
          </a:p>
        </p:txBody>
      </p:sp>
      <p:sp>
        <p:nvSpPr>
          <p:cNvPr id="692" name="Google Shape;692;p58"/>
          <p:cNvSpPr txBox="1"/>
          <p:nvPr/>
        </p:nvSpPr>
        <p:spPr>
          <a:xfrm>
            <a:off x="501225" y="3532400"/>
            <a:ext cx="71259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chemeClr val="dk1"/>
                </a:solidFill>
              </a:rPr>
              <a:t>Presented by:</a:t>
            </a:r>
            <a:r>
              <a:rPr lang="en" sz="1100">
                <a:solidFill>
                  <a:schemeClr val="dk1"/>
                </a:solidFill>
              </a:rPr>
              <a:t> Kanishka Sharma, Himanshu Kumar</a:t>
            </a:r>
            <a:endParaRPr sz="15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9" name="Shape 789"/>
        <p:cNvGrpSpPr/>
        <p:nvPr/>
      </p:nvGrpSpPr>
      <p:grpSpPr>
        <a:xfrm>
          <a:off x="0" y="0"/>
          <a:ext cx="0" cy="0"/>
          <a:chOff x="0" y="0"/>
          <a:chExt cx="0" cy="0"/>
        </a:xfrm>
      </p:grpSpPr>
      <p:sp>
        <p:nvSpPr>
          <p:cNvPr id="790" name="Google Shape;790;p67"/>
          <p:cNvSpPr txBox="1"/>
          <p:nvPr/>
        </p:nvSpPr>
        <p:spPr>
          <a:xfrm>
            <a:off x="105040" y="143994"/>
            <a:ext cx="6765900" cy="357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rPr b="1" lang="en" sz="2000">
                <a:solidFill>
                  <a:schemeClr val="dk1"/>
                </a:solidFill>
                <a:latin typeface="Montserrat"/>
                <a:ea typeface="Montserrat"/>
                <a:cs typeface="Montserrat"/>
                <a:sym typeface="Montserrat"/>
              </a:rPr>
              <a:t>Employee Leave Data, Leave Quota &amp; Calendar</a:t>
            </a:r>
            <a:endParaRPr b="1" i="0" sz="2000" u="none" cap="none" strike="noStrike">
              <a:solidFill>
                <a:schemeClr val="dk1"/>
              </a:solidFill>
              <a:latin typeface="Montserrat"/>
              <a:ea typeface="Montserrat"/>
              <a:cs typeface="Montserrat"/>
              <a:sym typeface="Montserrat"/>
            </a:endParaRPr>
          </a:p>
        </p:txBody>
      </p:sp>
      <p:grpSp>
        <p:nvGrpSpPr>
          <p:cNvPr id="791" name="Google Shape;791;p67"/>
          <p:cNvGrpSpPr/>
          <p:nvPr/>
        </p:nvGrpSpPr>
        <p:grpSpPr>
          <a:xfrm>
            <a:off x="308025" y="1183338"/>
            <a:ext cx="8105400" cy="2881862"/>
            <a:chOff x="308025" y="1183338"/>
            <a:chExt cx="8105400" cy="2881862"/>
          </a:xfrm>
        </p:grpSpPr>
        <p:sp>
          <p:nvSpPr>
            <p:cNvPr id="792" name="Google Shape;792;p67"/>
            <p:cNvSpPr/>
            <p:nvPr/>
          </p:nvSpPr>
          <p:spPr>
            <a:xfrm>
              <a:off x="308025" y="1187900"/>
              <a:ext cx="8105400" cy="2877300"/>
            </a:xfrm>
            <a:prstGeom prst="snip1Rect">
              <a:avLst>
                <a:gd fmla="val 14134" name="adj"/>
              </a:avLst>
            </a:prstGeom>
            <a:solidFill>
              <a:srgbClr val="FFFFFF"/>
            </a:solidFill>
            <a:ln cap="flat" cmpd="sng" w="9525">
              <a:solidFill>
                <a:srgbClr val="E7E6E6"/>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ctr" bIns="91425" lIns="91425" spcFirstLastPara="1" rIns="91425" wrap="square" tIns="91425">
              <a:noAutofit/>
            </a:bodyPr>
            <a:lstStyle/>
            <a:p>
              <a:pPr indent="0" lvl="0" marL="0" rtl="0" algn="l">
                <a:lnSpc>
                  <a:spcPct val="115000"/>
                </a:lnSpc>
                <a:spcBef>
                  <a:spcPts val="1400"/>
                </a:spcBef>
                <a:spcAft>
                  <a:spcPts val="0"/>
                </a:spcAft>
                <a:buNone/>
              </a:pPr>
              <a:r>
                <a:t/>
              </a:r>
              <a:endParaRPr b="1" sz="1300">
                <a:solidFill>
                  <a:schemeClr val="dk1"/>
                </a:solidFill>
              </a:endParaRPr>
            </a:p>
            <a:p>
              <a:pPr indent="-311150" lvl="0" marL="457200" rtl="0" algn="just">
                <a:lnSpc>
                  <a:spcPct val="115000"/>
                </a:lnSpc>
                <a:spcBef>
                  <a:spcPts val="1200"/>
                </a:spcBef>
                <a:spcAft>
                  <a:spcPts val="0"/>
                </a:spcAft>
                <a:buClr>
                  <a:schemeClr val="dk1"/>
                </a:buClr>
                <a:buSzPts val="1300"/>
                <a:buChar char="●"/>
              </a:pPr>
              <a:r>
                <a:rPr lang="en" sz="1300">
                  <a:solidFill>
                    <a:schemeClr val="dk1"/>
                  </a:solidFill>
                </a:rPr>
                <a:t>Processes leave quotas, public holidays, and daily leave applications.</a:t>
              </a:r>
              <a:br>
                <a:rPr lang="en" sz="1300">
                  <a:solidFill>
                    <a:schemeClr val="dk1"/>
                  </a:solidFill>
                </a:rPr>
              </a:br>
              <a:endParaRPr sz="1300">
                <a:solidFill>
                  <a:schemeClr val="dk1"/>
                </a:solidFill>
              </a:endParaRPr>
            </a:p>
            <a:p>
              <a:pPr indent="-311150" lvl="0" marL="457200" rtl="0" algn="just">
                <a:lnSpc>
                  <a:spcPct val="115000"/>
                </a:lnSpc>
                <a:spcBef>
                  <a:spcPts val="0"/>
                </a:spcBef>
                <a:spcAft>
                  <a:spcPts val="0"/>
                </a:spcAft>
                <a:buClr>
                  <a:schemeClr val="dk1"/>
                </a:buClr>
                <a:buSzPts val="1300"/>
                <a:buChar char="●"/>
              </a:pPr>
              <a:r>
                <a:rPr lang="en" sz="1300">
                  <a:solidFill>
                    <a:schemeClr val="dk1"/>
                  </a:solidFill>
                </a:rPr>
                <a:t>Stores cleaned data in PostgreSQL for dashboards and scheduled reports.</a:t>
              </a:r>
              <a:br>
                <a:rPr lang="en" sz="1300">
                  <a:solidFill>
                    <a:schemeClr val="dk1"/>
                  </a:solidFill>
                </a:rPr>
              </a:br>
              <a:endParaRPr sz="1300">
                <a:solidFill>
                  <a:schemeClr val="dk1"/>
                </a:solidFill>
              </a:endParaRPr>
            </a:p>
            <a:p>
              <a:pPr indent="-311150" lvl="0" marL="457200" rtl="0" algn="just">
                <a:lnSpc>
                  <a:spcPct val="115000"/>
                </a:lnSpc>
                <a:spcBef>
                  <a:spcPts val="0"/>
                </a:spcBef>
                <a:spcAft>
                  <a:spcPts val="0"/>
                </a:spcAft>
                <a:buClr>
                  <a:schemeClr val="dk1"/>
                </a:buClr>
                <a:buSzPts val="1300"/>
                <a:buChar char="●"/>
              </a:pPr>
              <a:r>
                <a:rPr lang="en" sz="1300">
                  <a:solidFill>
                    <a:schemeClr val="dk1"/>
                  </a:solidFill>
                </a:rPr>
                <a:t>Excludes holidays, weekends, and cancelled leaves from final tables, Deduplicated yearly quotas per employee.</a:t>
              </a:r>
              <a:br>
                <a:rPr lang="en" sz="1300">
                  <a:solidFill>
                    <a:schemeClr val="dk1"/>
                  </a:solidFill>
                </a:rPr>
              </a:br>
              <a:endParaRPr sz="1300">
                <a:solidFill>
                  <a:schemeClr val="dk1"/>
                </a:solidFill>
              </a:endParaRPr>
            </a:p>
            <a:p>
              <a:pPr indent="-311150" lvl="0" marL="457200" rtl="0" algn="just">
                <a:lnSpc>
                  <a:spcPct val="115000"/>
                </a:lnSpc>
                <a:spcBef>
                  <a:spcPts val="0"/>
                </a:spcBef>
                <a:spcAft>
                  <a:spcPts val="0"/>
                </a:spcAft>
                <a:buClr>
                  <a:schemeClr val="dk1"/>
                </a:buClr>
                <a:buSzPts val="1300"/>
                <a:buChar char="●"/>
              </a:pPr>
              <a:r>
                <a:rPr lang="en" sz="1300">
                  <a:solidFill>
                    <a:schemeClr val="dk1"/>
                  </a:solidFill>
                </a:rPr>
                <a:t>Cleaned public holidays for filtering leaves.</a:t>
              </a:r>
              <a:br>
                <a:rPr lang="en" sz="1300">
                  <a:solidFill>
                    <a:schemeClr val="dk1"/>
                  </a:solidFill>
                </a:rPr>
              </a:br>
              <a:endParaRPr sz="1300">
                <a:solidFill>
                  <a:schemeClr val="dk1"/>
                </a:solidFill>
              </a:endParaRPr>
            </a:p>
            <a:p>
              <a:pPr indent="-311150" lvl="0" marL="457200" rtl="0" algn="just">
                <a:lnSpc>
                  <a:spcPct val="115000"/>
                </a:lnSpc>
                <a:spcBef>
                  <a:spcPts val="0"/>
                </a:spcBef>
                <a:spcAft>
                  <a:spcPts val="0"/>
                </a:spcAft>
                <a:buClr>
                  <a:schemeClr val="dk1"/>
                </a:buClr>
                <a:buSzPts val="1300"/>
                <a:buChar char="●"/>
              </a:pPr>
              <a:r>
                <a:rPr lang="en" sz="1300">
                  <a:solidFill>
                    <a:schemeClr val="dk1"/>
                  </a:solidFill>
                </a:rPr>
                <a:t>Validated daily leave entries excluding weekends, holidays, and cancellations.</a:t>
              </a:r>
              <a:endParaRPr sz="1300">
                <a:solidFill>
                  <a:schemeClr val="dk1"/>
                </a:solidFill>
              </a:endParaRPr>
            </a:p>
            <a:p>
              <a:pPr indent="0" lvl="0" marL="457200" rtl="0" algn="just">
                <a:lnSpc>
                  <a:spcPct val="115000"/>
                </a:lnSpc>
                <a:spcBef>
                  <a:spcPts val="1200"/>
                </a:spcBef>
                <a:spcAft>
                  <a:spcPts val="0"/>
                </a:spcAft>
                <a:buNone/>
              </a:pPr>
              <a:r>
                <a:t/>
              </a:r>
              <a:endParaRPr sz="1300">
                <a:solidFill>
                  <a:schemeClr val="dk1"/>
                </a:solidFill>
              </a:endParaRPr>
            </a:p>
            <a:p>
              <a:pPr indent="0" lvl="0" marL="457200" marR="0" rtl="0" algn="l">
                <a:lnSpc>
                  <a:spcPct val="90000"/>
                </a:lnSpc>
                <a:spcBef>
                  <a:spcPts val="1200"/>
                </a:spcBef>
                <a:spcAft>
                  <a:spcPts val="0"/>
                </a:spcAft>
                <a:buNone/>
              </a:pPr>
              <a:r>
                <a:t/>
              </a:r>
              <a:endParaRPr sz="1200">
                <a:solidFill>
                  <a:schemeClr val="dk1"/>
                </a:solidFill>
                <a:latin typeface="Montserrat"/>
                <a:ea typeface="Montserrat"/>
                <a:cs typeface="Montserrat"/>
                <a:sym typeface="Montserrat"/>
              </a:endParaRPr>
            </a:p>
            <a:p>
              <a:pPr indent="0" lvl="0" marL="0" marR="0" rtl="0" algn="l">
                <a:lnSpc>
                  <a:spcPct val="90000"/>
                </a:lnSpc>
                <a:spcBef>
                  <a:spcPts val="0"/>
                </a:spcBef>
                <a:spcAft>
                  <a:spcPts val="0"/>
                </a:spcAft>
                <a:buClr>
                  <a:srgbClr val="000000"/>
                </a:buClr>
                <a:buSzPts val="1200"/>
                <a:buFont typeface="Arial"/>
                <a:buNone/>
              </a:pPr>
              <a:r>
                <a:t/>
              </a:r>
              <a:endParaRPr b="0" i="0" sz="1200" u="none" cap="none" strike="noStrike">
                <a:solidFill>
                  <a:schemeClr val="dk1"/>
                </a:solidFill>
                <a:latin typeface="Montserrat"/>
                <a:ea typeface="Montserrat"/>
                <a:cs typeface="Montserrat"/>
                <a:sym typeface="Montserrat"/>
              </a:endParaRPr>
            </a:p>
          </p:txBody>
        </p:sp>
        <p:cxnSp>
          <p:nvCxnSpPr>
            <p:cNvPr id="793" name="Google Shape;793;p67"/>
            <p:cNvCxnSpPr/>
            <p:nvPr/>
          </p:nvCxnSpPr>
          <p:spPr>
            <a:xfrm>
              <a:off x="312475" y="1183338"/>
              <a:ext cx="0" cy="2871600"/>
            </a:xfrm>
            <a:prstGeom prst="straightConnector1">
              <a:avLst/>
            </a:prstGeom>
            <a:noFill/>
            <a:ln cap="flat" cmpd="sng" w="19050">
              <a:solidFill>
                <a:srgbClr val="12519C"/>
              </a:solidFill>
              <a:prstDash val="solid"/>
              <a:round/>
              <a:headEnd len="sm" w="sm" type="none"/>
              <a:tailEnd len="sm" w="sm" type="none"/>
            </a:ln>
          </p:spPr>
        </p:cxnSp>
      </p:grpSp>
      <p:sp>
        <p:nvSpPr>
          <p:cNvPr id="794" name="Google Shape;794;p67"/>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300"/>
              <a:buNone/>
            </a:pPr>
            <a:fld id="{00000000-1234-1234-1234-123412341234}" type="slidenum">
              <a:rPr lang="en"/>
              <a:t>‹#›</a:t>
            </a:fld>
            <a:endParaRPr/>
          </a:p>
        </p:txBody>
      </p:sp>
      <p:sp>
        <p:nvSpPr>
          <p:cNvPr id="795" name="Google Shape;795;p67"/>
          <p:cNvSpPr/>
          <p:nvPr/>
        </p:nvSpPr>
        <p:spPr>
          <a:xfrm>
            <a:off x="7165175" y="1432725"/>
            <a:ext cx="435900" cy="198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 name="Google Shape;796;p67"/>
          <p:cNvSpPr/>
          <p:nvPr/>
        </p:nvSpPr>
        <p:spPr>
          <a:xfrm>
            <a:off x="8259075" y="1432725"/>
            <a:ext cx="707100" cy="198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0" name="Shape 800"/>
        <p:cNvGrpSpPr/>
        <p:nvPr/>
      </p:nvGrpSpPr>
      <p:grpSpPr>
        <a:xfrm>
          <a:off x="0" y="0"/>
          <a:ext cx="0" cy="0"/>
          <a:chOff x="0" y="0"/>
          <a:chExt cx="0" cy="0"/>
        </a:xfrm>
      </p:grpSpPr>
      <p:sp>
        <p:nvSpPr>
          <p:cNvPr id="801" name="Google Shape;801;p68"/>
          <p:cNvSpPr txBox="1"/>
          <p:nvPr/>
        </p:nvSpPr>
        <p:spPr>
          <a:xfrm>
            <a:off x="105040" y="143994"/>
            <a:ext cx="6765900" cy="357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rPr b="1" lang="en" sz="2000">
                <a:solidFill>
                  <a:schemeClr val="dk1"/>
                </a:solidFill>
                <a:latin typeface="Montserrat"/>
                <a:ea typeface="Montserrat"/>
                <a:cs typeface="Montserrat"/>
                <a:sym typeface="Montserrat"/>
              </a:rPr>
              <a:t>Employee Leave Data Processing</a:t>
            </a:r>
            <a:endParaRPr b="1" i="0" sz="2000" u="none" cap="none" strike="noStrike">
              <a:solidFill>
                <a:schemeClr val="dk1"/>
              </a:solidFill>
              <a:latin typeface="Montserrat"/>
              <a:ea typeface="Montserrat"/>
              <a:cs typeface="Montserrat"/>
              <a:sym typeface="Montserrat"/>
            </a:endParaRPr>
          </a:p>
        </p:txBody>
      </p:sp>
      <p:grpSp>
        <p:nvGrpSpPr>
          <p:cNvPr id="802" name="Google Shape;802;p68"/>
          <p:cNvGrpSpPr/>
          <p:nvPr/>
        </p:nvGrpSpPr>
        <p:grpSpPr>
          <a:xfrm>
            <a:off x="308025" y="1183338"/>
            <a:ext cx="5263500" cy="2881862"/>
            <a:chOff x="308025" y="1183338"/>
            <a:chExt cx="5263500" cy="2881862"/>
          </a:xfrm>
        </p:grpSpPr>
        <p:sp>
          <p:nvSpPr>
            <p:cNvPr id="803" name="Google Shape;803;p68"/>
            <p:cNvSpPr/>
            <p:nvPr/>
          </p:nvSpPr>
          <p:spPr>
            <a:xfrm>
              <a:off x="308025" y="1187900"/>
              <a:ext cx="5263500" cy="2877300"/>
            </a:xfrm>
            <a:prstGeom prst="snip1Rect">
              <a:avLst>
                <a:gd fmla="val 14134" name="adj"/>
              </a:avLst>
            </a:prstGeom>
            <a:solidFill>
              <a:srgbClr val="FFFFFF"/>
            </a:solidFill>
            <a:ln cap="flat" cmpd="sng" w="9525">
              <a:solidFill>
                <a:srgbClr val="E7E6E6"/>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ctr" bIns="91425" lIns="91425" spcFirstLastPara="1" rIns="91425" wrap="square" tIns="91425">
              <a:noAutofit/>
            </a:bodyPr>
            <a:lstStyle/>
            <a:p>
              <a:pPr indent="0" lvl="0" marL="0" marR="0" rtl="0" algn="l">
                <a:lnSpc>
                  <a:spcPct val="90000"/>
                </a:lnSpc>
                <a:spcBef>
                  <a:spcPts val="0"/>
                </a:spcBef>
                <a:spcAft>
                  <a:spcPts val="0"/>
                </a:spcAft>
                <a:buClr>
                  <a:srgbClr val="000000"/>
                </a:buClr>
                <a:buSzPts val="1200"/>
                <a:buFont typeface="Arial"/>
                <a:buNone/>
              </a:pPr>
              <a:r>
                <a:t/>
              </a:r>
              <a:endParaRPr b="0" i="0" sz="1200" u="none" cap="none" strike="noStrike">
                <a:solidFill>
                  <a:schemeClr val="dk1"/>
                </a:solidFill>
                <a:latin typeface="Montserrat"/>
                <a:ea typeface="Montserrat"/>
                <a:cs typeface="Montserrat"/>
                <a:sym typeface="Montserrat"/>
              </a:endParaRPr>
            </a:p>
          </p:txBody>
        </p:sp>
        <p:cxnSp>
          <p:nvCxnSpPr>
            <p:cNvPr id="804" name="Google Shape;804;p68"/>
            <p:cNvCxnSpPr/>
            <p:nvPr/>
          </p:nvCxnSpPr>
          <p:spPr>
            <a:xfrm>
              <a:off x="312475" y="1183338"/>
              <a:ext cx="0" cy="2871600"/>
            </a:xfrm>
            <a:prstGeom prst="straightConnector1">
              <a:avLst/>
            </a:prstGeom>
            <a:noFill/>
            <a:ln cap="flat" cmpd="sng" w="19050">
              <a:solidFill>
                <a:srgbClr val="12519C"/>
              </a:solidFill>
              <a:prstDash val="solid"/>
              <a:round/>
              <a:headEnd len="sm" w="sm" type="none"/>
              <a:tailEnd len="sm" w="sm" type="none"/>
            </a:ln>
          </p:spPr>
        </p:cxnSp>
      </p:grpSp>
      <p:sp>
        <p:nvSpPr>
          <p:cNvPr id="805" name="Google Shape;805;p68"/>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300"/>
              <a:buNone/>
            </a:pPr>
            <a:fld id="{00000000-1234-1234-1234-123412341234}" type="slidenum">
              <a:rPr lang="en"/>
              <a:t>‹#›</a:t>
            </a:fld>
            <a:endParaRPr/>
          </a:p>
        </p:txBody>
      </p:sp>
      <p:sp>
        <p:nvSpPr>
          <p:cNvPr id="806" name="Google Shape;806;p68"/>
          <p:cNvSpPr/>
          <p:nvPr/>
        </p:nvSpPr>
        <p:spPr>
          <a:xfrm>
            <a:off x="7165175" y="1432725"/>
            <a:ext cx="435900" cy="198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p68"/>
          <p:cNvSpPr/>
          <p:nvPr/>
        </p:nvSpPr>
        <p:spPr>
          <a:xfrm>
            <a:off x="8259075" y="1432725"/>
            <a:ext cx="707100" cy="198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808" name="Google Shape;808;p68"/>
          <p:cNvPicPr preferRelativeResize="0"/>
          <p:nvPr/>
        </p:nvPicPr>
        <p:blipFill>
          <a:blip r:embed="rId3">
            <a:alphaModFix/>
          </a:blip>
          <a:stretch>
            <a:fillRect/>
          </a:stretch>
        </p:blipFill>
        <p:spPr>
          <a:xfrm>
            <a:off x="0" y="596700"/>
            <a:ext cx="9105475" cy="4415527"/>
          </a:xfrm>
          <a:prstGeom prst="rect">
            <a:avLst/>
          </a:prstGeom>
          <a:solidFill>
            <a:srgbClr val="FFFFFF"/>
          </a:solidFill>
          <a:ln cap="flat" cmpd="sng" w="9525">
            <a:solidFill>
              <a:srgbClr val="E7E6E6"/>
            </a:solidFill>
            <a:prstDash val="solid"/>
            <a:round/>
            <a:headEnd len="sm" w="sm" type="none"/>
            <a:tailEnd len="sm" w="sm" type="none"/>
          </a:ln>
          <a:effectLst>
            <a:outerShdw blurRad="114300" rotWithShape="0" algn="bl" dir="5100000" dist="28575">
              <a:srgbClr val="999999">
                <a:alpha val="20000"/>
              </a:srgbClr>
            </a:outerShdw>
          </a:effectLst>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2" name="Shape 812"/>
        <p:cNvGrpSpPr/>
        <p:nvPr/>
      </p:nvGrpSpPr>
      <p:grpSpPr>
        <a:xfrm>
          <a:off x="0" y="0"/>
          <a:ext cx="0" cy="0"/>
          <a:chOff x="0" y="0"/>
          <a:chExt cx="0" cy="0"/>
        </a:xfrm>
      </p:grpSpPr>
      <p:sp>
        <p:nvSpPr>
          <p:cNvPr id="813" name="Google Shape;813;p69"/>
          <p:cNvSpPr txBox="1"/>
          <p:nvPr/>
        </p:nvSpPr>
        <p:spPr>
          <a:xfrm>
            <a:off x="105040" y="143994"/>
            <a:ext cx="6765900" cy="357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rPr b="1" lang="en" sz="2000">
                <a:solidFill>
                  <a:schemeClr val="dk1"/>
                </a:solidFill>
                <a:latin typeface="Montserrat"/>
                <a:ea typeface="Montserrat"/>
                <a:cs typeface="Montserrat"/>
                <a:sym typeface="Montserrat"/>
              </a:rPr>
              <a:t>Employee Reporting and Alerting</a:t>
            </a:r>
            <a:endParaRPr b="1" i="0" sz="2000" u="none" cap="none" strike="noStrike">
              <a:solidFill>
                <a:schemeClr val="dk1"/>
              </a:solidFill>
              <a:latin typeface="Montserrat"/>
              <a:ea typeface="Montserrat"/>
              <a:cs typeface="Montserrat"/>
              <a:sym typeface="Montserrat"/>
            </a:endParaRPr>
          </a:p>
        </p:txBody>
      </p:sp>
      <p:grpSp>
        <p:nvGrpSpPr>
          <p:cNvPr id="814" name="Google Shape;814;p69"/>
          <p:cNvGrpSpPr/>
          <p:nvPr/>
        </p:nvGrpSpPr>
        <p:grpSpPr>
          <a:xfrm>
            <a:off x="308025" y="1183338"/>
            <a:ext cx="5263500" cy="2881862"/>
            <a:chOff x="308025" y="1183338"/>
            <a:chExt cx="5263500" cy="2881862"/>
          </a:xfrm>
        </p:grpSpPr>
        <p:sp>
          <p:nvSpPr>
            <p:cNvPr id="815" name="Google Shape;815;p69"/>
            <p:cNvSpPr/>
            <p:nvPr/>
          </p:nvSpPr>
          <p:spPr>
            <a:xfrm>
              <a:off x="308025" y="1187900"/>
              <a:ext cx="5263500" cy="2877300"/>
            </a:xfrm>
            <a:prstGeom prst="snip1Rect">
              <a:avLst>
                <a:gd fmla="val 14134" name="adj"/>
              </a:avLst>
            </a:prstGeom>
            <a:solidFill>
              <a:srgbClr val="FFFFFF"/>
            </a:solidFill>
            <a:ln cap="flat" cmpd="sng" w="9525">
              <a:solidFill>
                <a:srgbClr val="E7E6E6"/>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ctr" bIns="91425" lIns="91425" spcFirstLastPara="1" rIns="91425" wrap="square" tIns="91425">
              <a:noAutofit/>
            </a:bodyPr>
            <a:lstStyle/>
            <a:p>
              <a:pPr indent="0" lvl="0" marL="0" rtl="0" algn="l">
                <a:lnSpc>
                  <a:spcPct val="115000"/>
                </a:lnSpc>
                <a:spcBef>
                  <a:spcPts val="1400"/>
                </a:spcBef>
                <a:spcAft>
                  <a:spcPts val="0"/>
                </a:spcAft>
                <a:buNone/>
              </a:pPr>
              <a:r>
                <a:t/>
              </a:r>
              <a:endParaRPr b="1" sz="1300">
                <a:solidFill>
                  <a:schemeClr val="dk1"/>
                </a:solidFill>
              </a:endParaRPr>
            </a:p>
            <a:p>
              <a:pPr indent="-330200" lvl="0" marL="457200" rtl="0" algn="just">
                <a:lnSpc>
                  <a:spcPct val="115000"/>
                </a:lnSpc>
                <a:spcBef>
                  <a:spcPts val="1200"/>
                </a:spcBef>
                <a:spcAft>
                  <a:spcPts val="0"/>
                </a:spcAft>
                <a:buClr>
                  <a:schemeClr val="dk1"/>
                </a:buClr>
                <a:buSzPts val="1600"/>
                <a:buChar char="●"/>
              </a:pPr>
              <a:r>
                <a:rPr b="1" lang="en">
                  <a:solidFill>
                    <a:schemeClr val="dk1"/>
                  </a:solidFill>
                </a:rPr>
                <a:t>Daily Report:</a:t>
              </a:r>
              <a:r>
                <a:rPr lang="en">
                  <a:solidFill>
                    <a:schemeClr val="dk1"/>
                  </a:solidFill>
                </a:rPr>
                <a:t> Tracks active employees by designation.</a:t>
              </a:r>
              <a:br>
                <a:rPr lang="en">
                  <a:solidFill>
                    <a:schemeClr val="dk1"/>
                  </a:solidFill>
                </a:rPr>
              </a:br>
              <a:endParaRPr>
                <a:solidFill>
                  <a:schemeClr val="dk1"/>
                </a:solidFill>
              </a:endParaRPr>
            </a:p>
            <a:p>
              <a:pPr indent="-330200" lvl="0" marL="457200" rtl="0" algn="just">
                <a:lnSpc>
                  <a:spcPct val="115000"/>
                </a:lnSpc>
                <a:spcBef>
                  <a:spcPts val="0"/>
                </a:spcBef>
                <a:spcAft>
                  <a:spcPts val="0"/>
                </a:spcAft>
                <a:buClr>
                  <a:schemeClr val="dk1"/>
                </a:buClr>
                <a:buSzPts val="1600"/>
                <a:buChar char="●"/>
              </a:pPr>
              <a:r>
                <a:rPr b="1" lang="en">
                  <a:solidFill>
                    <a:schemeClr val="dk1"/>
                  </a:solidFill>
                </a:rPr>
                <a:t>8% Alert:</a:t>
              </a:r>
              <a:r>
                <a:rPr lang="en">
                  <a:solidFill>
                    <a:schemeClr val="dk1"/>
                  </a:solidFill>
                </a:rPr>
                <a:t> Flags employees exceeding 8% of upcoming leave days.</a:t>
              </a:r>
              <a:br>
                <a:rPr lang="en">
                  <a:solidFill>
                    <a:schemeClr val="dk1"/>
                  </a:solidFill>
                </a:rPr>
              </a:br>
              <a:endParaRPr>
                <a:solidFill>
                  <a:schemeClr val="dk1"/>
                </a:solidFill>
              </a:endParaRPr>
            </a:p>
            <a:p>
              <a:pPr indent="-330200" lvl="0" marL="457200" rtl="0" algn="just">
                <a:lnSpc>
                  <a:spcPct val="115000"/>
                </a:lnSpc>
                <a:spcBef>
                  <a:spcPts val="0"/>
                </a:spcBef>
                <a:spcAft>
                  <a:spcPts val="0"/>
                </a:spcAft>
                <a:buClr>
                  <a:schemeClr val="dk1"/>
                </a:buClr>
                <a:buSzPts val="1600"/>
                <a:buChar char="●"/>
              </a:pPr>
              <a:r>
                <a:rPr b="1" lang="en">
                  <a:solidFill>
                    <a:schemeClr val="dk1"/>
                  </a:solidFill>
                </a:rPr>
                <a:t>80% Alert:</a:t>
              </a:r>
              <a:r>
                <a:rPr lang="en">
                  <a:solidFill>
                    <a:schemeClr val="dk1"/>
                  </a:solidFill>
                </a:rPr>
                <a:t> Flags those using over 80% of their annual leave quota; generates manager reports.</a:t>
              </a:r>
              <a:endParaRPr>
                <a:solidFill>
                  <a:schemeClr val="dk1"/>
                </a:solidFill>
              </a:endParaRPr>
            </a:p>
            <a:p>
              <a:pPr indent="0" lvl="0" marL="457200" rtl="0" algn="just">
                <a:lnSpc>
                  <a:spcPct val="115000"/>
                </a:lnSpc>
                <a:spcBef>
                  <a:spcPts val="1200"/>
                </a:spcBef>
                <a:spcAft>
                  <a:spcPts val="0"/>
                </a:spcAft>
                <a:buNone/>
              </a:pPr>
              <a:r>
                <a:t/>
              </a:r>
              <a:endParaRPr sz="1500">
                <a:solidFill>
                  <a:schemeClr val="dk1"/>
                </a:solidFill>
              </a:endParaRPr>
            </a:p>
            <a:p>
              <a:pPr indent="0" lvl="0" marL="457200" marR="0" rtl="0" algn="l">
                <a:lnSpc>
                  <a:spcPct val="90000"/>
                </a:lnSpc>
                <a:spcBef>
                  <a:spcPts val="1200"/>
                </a:spcBef>
                <a:spcAft>
                  <a:spcPts val="0"/>
                </a:spcAft>
                <a:buNone/>
              </a:pPr>
              <a:r>
                <a:t/>
              </a:r>
              <a:endParaRPr sz="1200">
                <a:solidFill>
                  <a:schemeClr val="dk1"/>
                </a:solidFill>
                <a:latin typeface="Montserrat"/>
                <a:ea typeface="Montserrat"/>
                <a:cs typeface="Montserrat"/>
                <a:sym typeface="Montserrat"/>
              </a:endParaRPr>
            </a:p>
            <a:p>
              <a:pPr indent="0" lvl="0" marL="0" marR="0" rtl="0" algn="l">
                <a:lnSpc>
                  <a:spcPct val="90000"/>
                </a:lnSpc>
                <a:spcBef>
                  <a:spcPts val="0"/>
                </a:spcBef>
                <a:spcAft>
                  <a:spcPts val="0"/>
                </a:spcAft>
                <a:buClr>
                  <a:srgbClr val="000000"/>
                </a:buClr>
                <a:buSzPts val="1200"/>
                <a:buFont typeface="Arial"/>
                <a:buNone/>
              </a:pPr>
              <a:r>
                <a:t/>
              </a:r>
              <a:endParaRPr b="0" i="0" sz="1200" u="none" cap="none" strike="noStrike">
                <a:solidFill>
                  <a:schemeClr val="dk1"/>
                </a:solidFill>
                <a:latin typeface="Montserrat"/>
                <a:ea typeface="Montserrat"/>
                <a:cs typeface="Montserrat"/>
                <a:sym typeface="Montserrat"/>
              </a:endParaRPr>
            </a:p>
          </p:txBody>
        </p:sp>
        <p:cxnSp>
          <p:nvCxnSpPr>
            <p:cNvPr id="816" name="Google Shape;816;p69"/>
            <p:cNvCxnSpPr/>
            <p:nvPr/>
          </p:nvCxnSpPr>
          <p:spPr>
            <a:xfrm>
              <a:off x="312475" y="1183338"/>
              <a:ext cx="0" cy="2871600"/>
            </a:xfrm>
            <a:prstGeom prst="straightConnector1">
              <a:avLst/>
            </a:prstGeom>
            <a:noFill/>
            <a:ln cap="flat" cmpd="sng" w="19050">
              <a:solidFill>
                <a:srgbClr val="12519C"/>
              </a:solidFill>
              <a:prstDash val="solid"/>
              <a:round/>
              <a:headEnd len="sm" w="sm" type="none"/>
              <a:tailEnd len="sm" w="sm" type="none"/>
            </a:ln>
          </p:spPr>
        </p:cxnSp>
      </p:grpSp>
      <p:sp>
        <p:nvSpPr>
          <p:cNvPr id="817" name="Google Shape;817;p69"/>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300"/>
              <a:buNone/>
            </a:pPr>
            <a:fld id="{00000000-1234-1234-1234-123412341234}" type="slidenum">
              <a:rPr lang="en"/>
              <a:t>‹#›</a:t>
            </a:fld>
            <a:endParaRPr/>
          </a:p>
        </p:txBody>
      </p:sp>
      <p:sp>
        <p:nvSpPr>
          <p:cNvPr id="818" name="Google Shape;818;p69"/>
          <p:cNvSpPr/>
          <p:nvPr/>
        </p:nvSpPr>
        <p:spPr>
          <a:xfrm>
            <a:off x="7165175" y="1432725"/>
            <a:ext cx="435900" cy="198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9" name="Google Shape;819;p69"/>
          <p:cNvSpPr/>
          <p:nvPr/>
        </p:nvSpPr>
        <p:spPr>
          <a:xfrm>
            <a:off x="8259075" y="1432725"/>
            <a:ext cx="707100" cy="198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3" name="Shape 823"/>
        <p:cNvGrpSpPr/>
        <p:nvPr/>
      </p:nvGrpSpPr>
      <p:grpSpPr>
        <a:xfrm>
          <a:off x="0" y="0"/>
          <a:ext cx="0" cy="0"/>
          <a:chOff x="0" y="0"/>
          <a:chExt cx="0" cy="0"/>
        </a:xfrm>
      </p:grpSpPr>
      <p:sp>
        <p:nvSpPr>
          <p:cNvPr id="824" name="Google Shape;824;p70"/>
          <p:cNvSpPr txBox="1"/>
          <p:nvPr/>
        </p:nvSpPr>
        <p:spPr>
          <a:xfrm>
            <a:off x="105040" y="143994"/>
            <a:ext cx="6765900" cy="357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rPr b="1" lang="en" sz="2000">
                <a:solidFill>
                  <a:schemeClr val="dk1"/>
                </a:solidFill>
                <a:latin typeface="Montserrat"/>
                <a:ea typeface="Montserrat"/>
                <a:cs typeface="Montserrat"/>
                <a:sym typeface="Montserrat"/>
              </a:rPr>
              <a:t>Employee Reporting and Alerting</a:t>
            </a:r>
            <a:endParaRPr b="1" i="0" sz="2000" u="none" cap="none" strike="noStrike">
              <a:solidFill>
                <a:schemeClr val="dk1"/>
              </a:solidFill>
              <a:latin typeface="Montserrat"/>
              <a:ea typeface="Montserrat"/>
              <a:cs typeface="Montserrat"/>
              <a:sym typeface="Montserrat"/>
            </a:endParaRPr>
          </a:p>
        </p:txBody>
      </p:sp>
      <p:grpSp>
        <p:nvGrpSpPr>
          <p:cNvPr id="825" name="Google Shape;825;p70"/>
          <p:cNvGrpSpPr/>
          <p:nvPr/>
        </p:nvGrpSpPr>
        <p:grpSpPr>
          <a:xfrm>
            <a:off x="308025" y="1183338"/>
            <a:ext cx="5263500" cy="2881862"/>
            <a:chOff x="308025" y="1183338"/>
            <a:chExt cx="5263500" cy="2881862"/>
          </a:xfrm>
        </p:grpSpPr>
        <p:sp>
          <p:nvSpPr>
            <p:cNvPr id="826" name="Google Shape;826;p70"/>
            <p:cNvSpPr/>
            <p:nvPr/>
          </p:nvSpPr>
          <p:spPr>
            <a:xfrm>
              <a:off x="308025" y="1187900"/>
              <a:ext cx="5263500" cy="2877300"/>
            </a:xfrm>
            <a:prstGeom prst="snip1Rect">
              <a:avLst>
                <a:gd fmla="val 14134" name="adj"/>
              </a:avLst>
            </a:prstGeom>
            <a:solidFill>
              <a:srgbClr val="FFFFFF"/>
            </a:solidFill>
            <a:ln cap="flat" cmpd="sng" w="9525">
              <a:solidFill>
                <a:srgbClr val="E7E6E6"/>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ctr" bIns="91425" lIns="91425" spcFirstLastPara="1" rIns="91425" wrap="square" tIns="91425">
              <a:noAutofit/>
            </a:bodyPr>
            <a:lstStyle/>
            <a:p>
              <a:pPr indent="0" lvl="0" marL="0" rtl="0" algn="l">
                <a:lnSpc>
                  <a:spcPct val="115000"/>
                </a:lnSpc>
                <a:spcBef>
                  <a:spcPts val="1400"/>
                </a:spcBef>
                <a:spcAft>
                  <a:spcPts val="0"/>
                </a:spcAft>
                <a:buNone/>
              </a:pPr>
              <a:r>
                <a:t/>
              </a:r>
              <a:endParaRPr b="1" sz="1300">
                <a:solidFill>
                  <a:schemeClr val="dk1"/>
                </a:solidFill>
              </a:endParaRPr>
            </a:p>
            <a:p>
              <a:pPr indent="0" lvl="0" marL="0" rtl="0" algn="just">
                <a:lnSpc>
                  <a:spcPct val="115000"/>
                </a:lnSpc>
                <a:spcBef>
                  <a:spcPts val="1200"/>
                </a:spcBef>
                <a:spcAft>
                  <a:spcPts val="0"/>
                </a:spcAft>
                <a:buNone/>
              </a:pPr>
              <a:r>
                <a:t/>
              </a:r>
              <a:endParaRPr sz="1500">
                <a:solidFill>
                  <a:schemeClr val="dk1"/>
                </a:solidFill>
              </a:endParaRPr>
            </a:p>
            <a:p>
              <a:pPr indent="0" lvl="0" marL="0" marR="0" rtl="0" algn="l">
                <a:lnSpc>
                  <a:spcPct val="90000"/>
                </a:lnSpc>
                <a:spcBef>
                  <a:spcPts val="1200"/>
                </a:spcBef>
                <a:spcAft>
                  <a:spcPts val="0"/>
                </a:spcAft>
                <a:buNone/>
              </a:pPr>
              <a:r>
                <a:t/>
              </a:r>
              <a:endParaRPr sz="1200">
                <a:solidFill>
                  <a:schemeClr val="dk1"/>
                </a:solidFill>
                <a:latin typeface="Montserrat"/>
                <a:ea typeface="Montserrat"/>
                <a:cs typeface="Montserrat"/>
                <a:sym typeface="Montserrat"/>
              </a:endParaRPr>
            </a:p>
            <a:p>
              <a:pPr indent="0" lvl="0" marL="0" marR="0" rtl="0" algn="l">
                <a:lnSpc>
                  <a:spcPct val="90000"/>
                </a:lnSpc>
                <a:spcBef>
                  <a:spcPts val="0"/>
                </a:spcBef>
                <a:spcAft>
                  <a:spcPts val="0"/>
                </a:spcAft>
                <a:buClr>
                  <a:srgbClr val="000000"/>
                </a:buClr>
                <a:buSzPts val="1200"/>
                <a:buFont typeface="Arial"/>
                <a:buNone/>
              </a:pPr>
              <a:r>
                <a:t/>
              </a:r>
              <a:endParaRPr b="0" i="0" sz="1200" u="none" cap="none" strike="noStrike">
                <a:solidFill>
                  <a:schemeClr val="dk1"/>
                </a:solidFill>
                <a:latin typeface="Montserrat"/>
                <a:ea typeface="Montserrat"/>
                <a:cs typeface="Montserrat"/>
                <a:sym typeface="Montserrat"/>
              </a:endParaRPr>
            </a:p>
          </p:txBody>
        </p:sp>
        <p:cxnSp>
          <p:nvCxnSpPr>
            <p:cNvPr id="827" name="Google Shape;827;p70"/>
            <p:cNvCxnSpPr/>
            <p:nvPr/>
          </p:nvCxnSpPr>
          <p:spPr>
            <a:xfrm>
              <a:off x="312475" y="1183338"/>
              <a:ext cx="0" cy="2871600"/>
            </a:xfrm>
            <a:prstGeom prst="straightConnector1">
              <a:avLst/>
            </a:prstGeom>
            <a:noFill/>
            <a:ln cap="flat" cmpd="sng" w="19050">
              <a:solidFill>
                <a:srgbClr val="12519C"/>
              </a:solidFill>
              <a:prstDash val="solid"/>
              <a:round/>
              <a:headEnd len="sm" w="sm" type="none"/>
              <a:tailEnd len="sm" w="sm" type="none"/>
            </a:ln>
          </p:spPr>
        </p:cxnSp>
      </p:grpSp>
      <p:sp>
        <p:nvSpPr>
          <p:cNvPr id="828" name="Google Shape;828;p70"/>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300"/>
              <a:buNone/>
            </a:pPr>
            <a:fld id="{00000000-1234-1234-1234-123412341234}" type="slidenum">
              <a:rPr lang="en"/>
              <a:t>‹#›</a:t>
            </a:fld>
            <a:endParaRPr/>
          </a:p>
        </p:txBody>
      </p:sp>
      <p:sp>
        <p:nvSpPr>
          <p:cNvPr id="829" name="Google Shape;829;p70"/>
          <p:cNvSpPr/>
          <p:nvPr/>
        </p:nvSpPr>
        <p:spPr>
          <a:xfrm>
            <a:off x="7165175" y="1432725"/>
            <a:ext cx="435900" cy="198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0" name="Google Shape;830;p70"/>
          <p:cNvSpPr/>
          <p:nvPr/>
        </p:nvSpPr>
        <p:spPr>
          <a:xfrm>
            <a:off x="8259075" y="1432725"/>
            <a:ext cx="707100" cy="198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831" name="Google Shape;831;p70"/>
          <p:cNvPicPr preferRelativeResize="0"/>
          <p:nvPr/>
        </p:nvPicPr>
        <p:blipFill>
          <a:blip r:embed="rId3">
            <a:alphaModFix/>
          </a:blip>
          <a:stretch>
            <a:fillRect/>
          </a:stretch>
        </p:blipFill>
        <p:spPr>
          <a:xfrm>
            <a:off x="0" y="658577"/>
            <a:ext cx="9144003" cy="4484876"/>
          </a:xfrm>
          <a:prstGeom prst="rect">
            <a:avLst/>
          </a:prstGeom>
          <a:solidFill>
            <a:srgbClr val="FFFFFF"/>
          </a:solidFill>
          <a:ln cap="flat" cmpd="sng" w="9525">
            <a:solidFill>
              <a:srgbClr val="E7E6E6"/>
            </a:solidFill>
            <a:prstDash val="solid"/>
            <a:round/>
            <a:headEnd len="sm" w="sm" type="none"/>
            <a:tailEnd len="sm" w="sm" type="none"/>
          </a:ln>
          <a:effectLst>
            <a:outerShdw blurRad="114300" rotWithShape="0" algn="bl" dir="5100000" dist="28575">
              <a:srgbClr val="999999">
                <a:alpha val="20000"/>
              </a:srgbClr>
            </a:outerShdw>
          </a:effectLst>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5" name="Shape 835"/>
        <p:cNvGrpSpPr/>
        <p:nvPr/>
      </p:nvGrpSpPr>
      <p:grpSpPr>
        <a:xfrm>
          <a:off x="0" y="0"/>
          <a:ext cx="0" cy="0"/>
          <a:chOff x="0" y="0"/>
          <a:chExt cx="0" cy="0"/>
        </a:xfrm>
      </p:grpSpPr>
      <p:sp>
        <p:nvSpPr>
          <p:cNvPr id="836" name="Google Shape;836;p71"/>
          <p:cNvSpPr txBox="1"/>
          <p:nvPr/>
        </p:nvSpPr>
        <p:spPr>
          <a:xfrm>
            <a:off x="105040" y="143994"/>
            <a:ext cx="6765900" cy="357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rPr b="1" lang="en" sz="2000">
                <a:solidFill>
                  <a:schemeClr val="dk1"/>
                </a:solidFill>
                <a:latin typeface="Montserrat"/>
                <a:ea typeface="Montserrat"/>
                <a:cs typeface="Montserrat"/>
                <a:sym typeface="Montserrat"/>
              </a:rPr>
              <a:t>Real-Time Communication Monitoring</a:t>
            </a:r>
            <a:endParaRPr b="1" i="0" sz="2000" u="none" cap="none" strike="noStrike">
              <a:solidFill>
                <a:schemeClr val="dk1"/>
              </a:solidFill>
              <a:latin typeface="Montserrat"/>
              <a:ea typeface="Montserrat"/>
              <a:cs typeface="Montserrat"/>
              <a:sym typeface="Montserrat"/>
            </a:endParaRPr>
          </a:p>
        </p:txBody>
      </p:sp>
      <p:grpSp>
        <p:nvGrpSpPr>
          <p:cNvPr id="837" name="Google Shape;837;p71"/>
          <p:cNvGrpSpPr/>
          <p:nvPr/>
        </p:nvGrpSpPr>
        <p:grpSpPr>
          <a:xfrm>
            <a:off x="308025" y="1183338"/>
            <a:ext cx="5263500" cy="2881862"/>
            <a:chOff x="308025" y="1183338"/>
            <a:chExt cx="5263500" cy="2881862"/>
          </a:xfrm>
        </p:grpSpPr>
        <p:sp>
          <p:nvSpPr>
            <p:cNvPr id="838" name="Google Shape;838;p71"/>
            <p:cNvSpPr/>
            <p:nvPr/>
          </p:nvSpPr>
          <p:spPr>
            <a:xfrm>
              <a:off x="308025" y="1187900"/>
              <a:ext cx="5263500" cy="2877300"/>
            </a:xfrm>
            <a:prstGeom prst="snip1Rect">
              <a:avLst>
                <a:gd fmla="val 14134" name="adj"/>
              </a:avLst>
            </a:prstGeom>
            <a:solidFill>
              <a:srgbClr val="FFFFFF"/>
            </a:solidFill>
            <a:ln cap="flat" cmpd="sng" w="9525">
              <a:solidFill>
                <a:srgbClr val="E7E6E6"/>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ctr" bIns="91425" lIns="91425" spcFirstLastPara="1" rIns="91425" wrap="square" tIns="91425">
              <a:noAutofit/>
            </a:bodyPr>
            <a:lstStyle/>
            <a:p>
              <a:pPr indent="0" lvl="0" marL="457200" rtl="0" algn="just">
                <a:lnSpc>
                  <a:spcPct val="115000"/>
                </a:lnSpc>
                <a:spcBef>
                  <a:spcPts val="1200"/>
                </a:spcBef>
                <a:spcAft>
                  <a:spcPts val="0"/>
                </a:spcAft>
                <a:buNone/>
              </a:pPr>
              <a:r>
                <a:t/>
              </a:r>
              <a:endParaRPr sz="1100">
                <a:solidFill>
                  <a:schemeClr val="dk1"/>
                </a:solidFill>
              </a:endParaRPr>
            </a:p>
            <a:p>
              <a:pPr indent="0" lvl="0" marL="457200" rtl="0" algn="just">
                <a:lnSpc>
                  <a:spcPct val="115000"/>
                </a:lnSpc>
                <a:spcBef>
                  <a:spcPts val="1200"/>
                </a:spcBef>
                <a:spcAft>
                  <a:spcPts val="0"/>
                </a:spcAft>
                <a:buNone/>
              </a:pPr>
              <a:r>
                <a:t/>
              </a:r>
              <a:endParaRPr sz="1100">
                <a:solidFill>
                  <a:schemeClr val="dk1"/>
                </a:solidFill>
              </a:endParaRPr>
            </a:p>
            <a:p>
              <a:pPr indent="-298450" lvl="0" marL="457200" rtl="0" algn="just">
                <a:lnSpc>
                  <a:spcPct val="115000"/>
                </a:lnSpc>
                <a:spcBef>
                  <a:spcPts val="1200"/>
                </a:spcBef>
                <a:spcAft>
                  <a:spcPts val="0"/>
                </a:spcAft>
                <a:buClr>
                  <a:schemeClr val="dk1"/>
                </a:buClr>
                <a:buSzPts val="1100"/>
                <a:buChar char="●"/>
              </a:pPr>
              <a:r>
                <a:rPr lang="en" sz="1100">
                  <a:solidFill>
                    <a:schemeClr val="dk1"/>
                  </a:solidFill>
                </a:rPr>
                <a:t>Kafka-based pipeline processes real-time employee messages.</a:t>
              </a:r>
              <a:br>
                <a:rPr lang="en" sz="1100">
                  <a:solidFill>
                    <a:schemeClr val="dk1"/>
                  </a:solidFill>
                </a:rPr>
              </a:br>
              <a:endParaRPr sz="1100">
                <a:solidFill>
                  <a:schemeClr val="dk1"/>
                </a:solidFill>
              </a:endParaRPr>
            </a:p>
            <a:p>
              <a:pPr indent="-298450" lvl="0" marL="457200" rtl="0" algn="just">
                <a:lnSpc>
                  <a:spcPct val="115000"/>
                </a:lnSpc>
                <a:spcBef>
                  <a:spcPts val="0"/>
                </a:spcBef>
                <a:spcAft>
                  <a:spcPts val="0"/>
                </a:spcAft>
                <a:buClr>
                  <a:schemeClr val="dk1"/>
                </a:buClr>
                <a:buSzPts val="1100"/>
                <a:buChar char="●"/>
              </a:pPr>
              <a:r>
                <a:rPr lang="en" sz="1100">
                  <a:solidFill>
                    <a:schemeClr val="dk1"/>
                  </a:solidFill>
                </a:rPr>
                <a:t>Flags messages with reserved words and writes alerts to PostgreSQL.</a:t>
              </a:r>
              <a:br>
                <a:rPr lang="en" sz="1100">
                  <a:solidFill>
                    <a:schemeClr val="dk1"/>
                  </a:solidFill>
                </a:rPr>
              </a:br>
              <a:endParaRPr sz="1100">
                <a:solidFill>
                  <a:schemeClr val="dk1"/>
                </a:solidFill>
              </a:endParaRPr>
            </a:p>
            <a:p>
              <a:pPr indent="-298450" lvl="0" marL="457200" rtl="0" algn="just">
                <a:lnSpc>
                  <a:spcPct val="115000"/>
                </a:lnSpc>
                <a:spcBef>
                  <a:spcPts val="0"/>
                </a:spcBef>
                <a:spcAft>
                  <a:spcPts val="0"/>
                </a:spcAft>
                <a:buClr>
                  <a:schemeClr val="dk1"/>
                </a:buClr>
                <a:buSzPts val="1100"/>
                <a:buChar char="●"/>
              </a:pPr>
              <a:r>
                <a:rPr lang="en" sz="1100">
                  <a:solidFill>
                    <a:schemeClr val="dk1"/>
                  </a:solidFill>
                </a:rPr>
                <a:t>Maintains checkpoints for fault tolerance.</a:t>
              </a:r>
              <a:br>
                <a:rPr lang="en" sz="1100">
                  <a:solidFill>
                    <a:schemeClr val="dk1"/>
                  </a:solidFill>
                </a:rPr>
              </a:br>
              <a:endParaRPr b="1" sz="1100">
                <a:solidFill>
                  <a:schemeClr val="dk1"/>
                </a:solidFill>
              </a:endParaRPr>
            </a:p>
            <a:p>
              <a:pPr indent="-298450" lvl="0" marL="457200" rtl="0" algn="just">
                <a:lnSpc>
                  <a:spcPct val="115000"/>
                </a:lnSpc>
                <a:spcBef>
                  <a:spcPts val="0"/>
                </a:spcBef>
                <a:spcAft>
                  <a:spcPts val="0"/>
                </a:spcAft>
                <a:buClr>
                  <a:schemeClr val="dk1"/>
                </a:buClr>
                <a:buSzPts val="1100"/>
                <a:buChar char="●"/>
              </a:pPr>
              <a:r>
                <a:rPr lang="en" sz="1100">
                  <a:solidFill>
                    <a:schemeClr val="dk1"/>
                  </a:solidFill>
                </a:rPr>
                <a:t>Applies 10% salary deductions per strike with decay logic.</a:t>
              </a:r>
              <a:br>
                <a:rPr lang="en" sz="1100">
                  <a:solidFill>
                    <a:schemeClr val="dk1"/>
                  </a:solidFill>
                </a:rPr>
              </a:br>
              <a:endParaRPr sz="1100">
                <a:solidFill>
                  <a:schemeClr val="dk1"/>
                </a:solidFill>
              </a:endParaRPr>
            </a:p>
            <a:p>
              <a:pPr indent="-298450" lvl="0" marL="457200" rtl="0" algn="just">
                <a:lnSpc>
                  <a:spcPct val="115000"/>
                </a:lnSpc>
                <a:spcBef>
                  <a:spcPts val="0"/>
                </a:spcBef>
                <a:spcAft>
                  <a:spcPts val="0"/>
                </a:spcAft>
                <a:buClr>
                  <a:schemeClr val="dk1"/>
                </a:buClr>
                <a:buSzPts val="1100"/>
                <a:buChar char="●"/>
              </a:pPr>
              <a:r>
                <a:rPr lang="en" sz="1100">
                  <a:solidFill>
                    <a:schemeClr val="dk1"/>
                  </a:solidFill>
                </a:rPr>
                <a:t>Employees with ≥10 strikes marked INACTIVE and salary frozen.</a:t>
              </a:r>
              <a:br>
                <a:rPr lang="en" sz="1100">
                  <a:solidFill>
                    <a:schemeClr val="dk1"/>
                  </a:solidFill>
                </a:rPr>
              </a:br>
              <a:endParaRPr sz="1100">
                <a:solidFill>
                  <a:schemeClr val="dk1"/>
                </a:solidFill>
              </a:endParaRPr>
            </a:p>
            <a:p>
              <a:pPr indent="-298450" lvl="0" marL="457200" rtl="0" algn="just">
                <a:lnSpc>
                  <a:spcPct val="115000"/>
                </a:lnSpc>
                <a:spcBef>
                  <a:spcPts val="0"/>
                </a:spcBef>
                <a:spcAft>
                  <a:spcPts val="0"/>
                </a:spcAft>
                <a:buClr>
                  <a:schemeClr val="dk1"/>
                </a:buClr>
                <a:buSzPts val="1100"/>
                <a:buChar char="●"/>
              </a:pPr>
              <a:r>
                <a:rPr lang="en" sz="1100">
                  <a:solidFill>
                    <a:schemeClr val="dk1"/>
                  </a:solidFill>
                </a:rPr>
                <a:t>Updates PostgreSQL tables for strike status and employee state.</a:t>
              </a:r>
              <a:endParaRPr sz="1100">
                <a:solidFill>
                  <a:schemeClr val="dk1"/>
                </a:solidFill>
              </a:endParaRPr>
            </a:p>
            <a:p>
              <a:pPr indent="0" lvl="0" marL="457200" rtl="0" algn="just">
                <a:lnSpc>
                  <a:spcPct val="115000"/>
                </a:lnSpc>
                <a:spcBef>
                  <a:spcPts val="1200"/>
                </a:spcBef>
                <a:spcAft>
                  <a:spcPts val="0"/>
                </a:spcAft>
                <a:buNone/>
              </a:pPr>
              <a:r>
                <a:t/>
              </a:r>
              <a:endParaRPr sz="1500">
                <a:solidFill>
                  <a:schemeClr val="dk1"/>
                </a:solidFill>
              </a:endParaRPr>
            </a:p>
            <a:p>
              <a:pPr indent="0" lvl="0" marL="457200" marR="0" rtl="0" algn="l">
                <a:lnSpc>
                  <a:spcPct val="90000"/>
                </a:lnSpc>
                <a:spcBef>
                  <a:spcPts val="1200"/>
                </a:spcBef>
                <a:spcAft>
                  <a:spcPts val="0"/>
                </a:spcAft>
                <a:buNone/>
              </a:pPr>
              <a:r>
                <a:t/>
              </a:r>
              <a:endParaRPr sz="1200">
                <a:solidFill>
                  <a:schemeClr val="dk1"/>
                </a:solidFill>
                <a:latin typeface="Montserrat"/>
                <a:ea typeface="Montserrat"/>
                <a:cs typeface="Montserrat"/>
                <a:sym typeface="Montserrat"/>
              </a:endParaRPr>
            </a:p>
            <a:p>
              <a:pPr indent="0" lvl="0" marL="0" marR="0" rtl="0" algn="l">
                <a:lnSpc>
                  <a:spcPct val="90000"/>
                </a:lnSpc>
                <a:spcBef>
                  <a:spcPts val="0"/>
                </a:spcBef>
                <a:spcAft>
                  <a:spcPts val="0"/>
                </a:spcAft>
                <a:buClr>
                  <a:srgbClr val="000000"/>
                </a:buClr>
                <a:buSzPts val="1200"/>
                <a:buFont typeface="Arial"/>
                <a:buNone/>
              </a:pPr>
              <a:r>
                <a:t/>
              </a:r>
              <a:endParaRPr b="0" i="0" sz="1200" u="none" cap="none" strike="noStrike">
                <a:solidFill>
                  <a:schemeClr val="dk1"/>
                </a:solidFill>
                <a:latin typeface="Montserrat"/>
                <a:ea typeface="Montserrat"/>
                <a:cs typeface="Montserrat"/>
                <a:sym typeface="Montserrat"/>
              </a:endParaRPr>
            </a:p>
          </p:txBody>
        </p:sp>
        <p:cxnSp>
          <p:nvCxnSpPr>
            <p:cNvPr id="839" name="Google Shape;839;p71"/>
            <p:cNvCxnSpPr/>
            <p:nvPr/>
          </p:nvCxnSpPr>
          <p:spPr>
            <a:xfrm>
              <a:off x="312475" y="1183338"/>
              <a:ext cx="0" cy="2871600"/>
            </a:xfrm>
            <a:prstGeom prst="straightConnector1">
              <a:avLst/>
            </a:prstGeom>
            <a:noFill/>
            <a:ln cap="flat" cmpd="sng" w="19050">
              <a:solidFill>
                <a:srgbClr val="12519C"/>
              </a:solidFill>
              <a:prstDash val="solid"/>
              <a:round/>
              <a:headEnd len="sm" w="sm" type="none"/>
              <a:tailEnd len="sm" w="sm" type="none"/>
            </a:ln>
          </p:spPr>
        </p:cxnSp>
      </p:grpSp>
      <p:sp>
        <p:nvSpPr>
          <p:cNvPr id="840" name="Google Shape;840;p71"/>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300"/>
              <a:buNone/>
            </a:pPr>
            <a:fld id="{00000000-1234-1234-1234-123412341234}" type="slidenum">
              <a:rPr lang="en"/>
              <a:t>‹#›</a:t>
            </a:fld>
            <a:endParaRPr/>
          </a:p>
        </p:txBody>
      </p:sp>
      <p:sp>
        <p:nvSpPr>
          <p:cNvPr id="841" name="Google Shape;841;p71"/>
          <p:cNvSpPr/>
          <p:nvPr/>
        </p:nvSpPr>
        <p:spPr>
          <a:xfrm>
            <a:off x="7165175" y="1432725"/>
            <a:ext cx="435900" cy="198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 name="Google Shape;842;p71"/>
          <p:cNvSpPr/>
          <p:nvPr/>
        </p:nvSpPr>
        <p:spPr>
          <a:xfrm>
            <a:off x="8259075" y="1432725"/>
            <a:ext cx="707100" cy="198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843" name="Google Shape;843;p71"/>
          <p:cNvPicPr preferRelativeResize="0"/>
          <p:nvPr/>
        </p:nvPicPr>
        <p:blipFill>
          <a:blip r:embed="rId3">
            <a:alphaModFix/>
          </a:blip>
          <a:stretch>
            <a:fillRect/>
          </a:stretch>
        </p:blipFill>
        <p:spPr>
          <a:xfrm>
            <a:off x="5656650" y="709375"/>
            <a:ext cx="3448826" cy="443407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7" name="Shape 847"/>
        <p:cNvGrpSpPr/>
        <p:nvPr/>
      </p:nvGrpSpPr>
      <p:grpSpPr>
        <a:xfrm>
          <a:off x="0" y="0"/>
          <a:ext cx="0" cy="0"/>
          <a:chOff x="0" y="0"/>
          <a:chExt cx="0" cy="0"/>
        </a:xfrm>
      </p:grpSpPr>
      <p:sp>
        <p:nvSpPr>
          <p:cNvPr id="848" name="Google Shape;848;p72"/>
          <p:cNvSpPr txBox="1"/>
          <p:nvPr/>
        </p:nvSpPr>
        <p:spPr>
          <a:xfrm>
            <a:off x="105040" y="143994"/>
            <a:ext cx="6765900" cy="357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rPr b="1" i="0" lang="en" sz="2000" u="none" cap="none" strike="noStrike">
                <a:solidFill>
                  <a:schemeClr val="dk1"/>
                </a:solidFill>
                <a:latin typeface="Montserrat"/>
                <a:ea typeface="Montserrat"/>
                <a:cs typeface="Montserrat"/>
                <a:sym typeface="Montserrat"/>
              </a:rPr>
              <a:t>A</a:t>
            </a:r>
            <a:r>
              <a:rPr b="1" lang="en" sz="2000">
                <a:solidFill>
                  <a:schemeClr val="dk1"/>
                </a:solidFill>
                <a:latin typeface="Montserrat"/>
                <a:ea typeface="Montserrat"/>
                <a:cs typeface="Montserrat"/>
                <a:sym typeface="Montserrat"/>
              </a:rPr>
              <a:t>irflow Orchestration: </a:t>
            </a:r>
            <a:endParaRPr b="1" i="0" sz="2000" u="none" cap="none" strike="noStrike">
              <a:solidFill>
                <a:schemeClr val="dk1"/>
              </a:solidFill>
              <a:latin typeface="Montserrat"/>
              <a:ea typeface="Montserrat"/>
              <a:cs typeface="Montserrat"/>
              <a:sym typeface="Montserrat"/>
            </a:endParaRPr>
          </a:p>
        </p:txBody>
      </p:sp>
      <p:sp>
        <p:nvSpPr>
          <p:cNvPr id="849" name="Google Shape;849;p72"/>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300"/>
              <a:buNone/>
            </a:pPr>
            <a:fld id="{00000000-1234-1234-1234-123412341234}" type="slidenum">
              <a:rPr lang="en"/>
              <a:t>‹#›</a:t>
            </a:fld>
            <a:endParaRPr/>
          </a:p>
        </p:txBody>
      </p:sp>
      <p:sp>
        <p:nvSpPr>
          <p:cNvPr id="850" name="Google Shape;850;p72"/>
          <p:cNvSpPr txBox="1"/>
          <p:nvPr/>
        </p:nvSpPr>
        <p:spPr>
          <a:xfrm>
            <a:off x="0" y="0"/>
            <a:ext cx="3000000" cy="3786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1" name="Google Shape;851;p72"/>
          <p:cNvSpPr txBox="1"/>
          <p:nvPr/>
        </p:nvSpPr>
        <p:spPr>
          <a:xfrm>
            <a:off x="4221825" y="501300"/>
            <a:ext cx="3000000" cy="3510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1200"/>
              <a:buFont typeface="Arial"/>
              <a:buNone/>
            </a:pPr>
            <a:r>
              <a:t/>
            </a:r>
            <a:endParaRPr b="0" i="0" sz="1200" u="none" cap="none" strike="noStrike">
              <a:solidFill>
                <a:schemeClr val="dk1"/>
              </a:solidFill>
              <a:latin typeface="Montserrat"/>
              <a:ea typeface="Montserrat"/>
              <a:cs typeface="Montserrat"/>
              <a:sym typeface="Montserrat"/>
            </a:endParaRPr>
          </a:p>
        </p:txBody>
      </p:sp>
      <p:sp>
        <p:nvSpPr>
          <p:cNvPr id="852" name="Google Shape;852;p72"/>
          <p:cNvSpPr txBox="1"/>
          <p:nvPr/>
        </p:nvSpPr>
        <p:spPr>
          <a:xfrm>
            <a:off x="489275" y="501300"/>
            <a:ext cx="7852800" cy="5163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Clr>
                <a:schemeClr val="dk1"/>
              </a:buClr>
              <a:buSzPts val="1100"/>
              <a:buFont typeface="Arial"/>
              <a:buNone/>
            </a:pPr>
            <a:r>
              <a:t/>
            </a:r>
            <a:endParaRPr sz="1100">
              <a:solidFill>
                <a:schemeClr val="dk1"/>
              </a:solidFill>
            </a:endParaRPr>
          </a:p>
          <a:p>
            <a:pPr indent="-311150" lvl="0" marL="457200" rtl="0" algn="just">
              <a:lnSpc>
                <a:spcPct val="115000"/>
              </a:lnSpc>
              <a:spcBef>
                <a:spcPts val="1200"/>
              </a:spcBef>
              <a:spcAft>
                <a:spcPts val="0"/>
              </a:spcAft>
              <a:buClr>
                <a:schemeClr val="dk1"/>
              </a:buClr>
              <a:buSzPts val="1300"/>
              <a:buAutoNum type="arabicPeriod"/>
            </a:pPr>
            <a:r>
              <a:rPr b="1" lang="en" sz="1300">
                <a:solidFill>
                  <a:schemeClr val="dk1"/>
                </a:solidFill>
              </a:rPr>
              <a:t>Start</a:t>
            </a:r>
            <a:r>
              <a:rPr lang="en" sz="1300">
                <a:solidFill>
                  <a:schemeClr val="dk1"/>
                </a:solidFill>
              </a:rPr>
              <a:t>: DAG begins with </a:t>
            </a:r>
            <a:r>
              <a:rPr lang="en" sz="1300">
                <a:solidFill>
                  <a:schemeClr val="dk1"/>
                </a:solidFill>
                <a:latin typeface="Roboto Mono"/>
                <a:ea typeface="Roboto Mono"/>
                <a:cs typeface="Roboto Mono"/>
                <a:sym typeface="Roboto Mono"/>
              </a:rPr>
              <a:t>start</a:t>
            </a:r>
            <a:r>
              <a:rPr lang="en" sz="1300">
                <a:solidFill>
                  <a:schemeClr val="dk1"/>
                </a:solidFill>
              </a:rPr>
              <a:t>, triggering </a:t>
            </a:r>
            <a:r>
              <a:rPr lang="en" sz="1300">
                <a:solidFill>
                  <a:schemeClr val="dk1"/>
                </a:solidFill>
                <a:latin typeface="Roboto Mono"/>
                <a:ea typeface="Roboto Mono"/>
                <a:cs typeface="Roboto Mono"/>
                <a:sym typeface="Roboto Mono"/>
              </a:rPr>
              <a:t>employee_data_job</a:t>
            </a:r>
            <a:r>
              <a:rPr lang="en" sz="1300">
                <a:solidFill>
                  <a:schemeClr val="dk1"/>
                </a:solidFill>
              </a:rPr>
              <a:t> and </a:t>
            </a:r>
            <a:r>
              <a:rPr lang="en" sz="1300">
                <a:solidFill>
                  <a:schemeClr val="dk1"/>
                </a:solidFill>
                <a:latin typeface="Roboto Mono"/>
                <a:ea typeface="Roboto Mono"/>
                <a:cs typeface="Roboto Mono"/>
                <a:sym typeface="Roboto Mono"/>
              </a:rPr>
              <a:t>employee_timeframe_job</a:t>
            </a:r>
            <a:r>
              <a:rPr lang="en" sz="1300">
                <a:solidFill>
                  <a:schemeClr val="dk1"/>
                </a:solidFill>
              </a:rPr>
              <a:t>.</a:t>
            </a:r>
            <a:br>
              <a:rPr lang="en" sz="1300">
                <a:solidFill>
                  <a:schemeClr val="dk1"/>
                </a:solidFill>
              </a:rPr>
            </a:br>
            <a:endParaRPr sz="1300">
              <a:solidFill>
                <a:schemeClr val="dk1"/>
              </a:solidFill>
            </a:endParaRPr>
          </a:p>
          <a:p>
            <a:pPr indent="-311150" lvl="0" marL="457200" rtl="0" algn="just">
              <a:lnSpc>
                <a:spcPct val="115000"/>
              </a:lnSpc>
              <a:spcBef>
                <a:spcPts val="0"/>
              </a:spcBef>
              <a:spcAft>
                <a:spcPts val="0"/>
              </a:spcAft>
              <a:buClr>
                <a:schemeClr val="dk1"/>
              </a:buClr>
              <a:buSzPts val="1300"/>
              <a:buAutoNum type="arabicPeriod"/>
            </a:pPr>
            <a:r>
              <a:rPr b="1" lang="en" sz="1300">
                <a:solidFill>
                  <a:schemeClr val="dk1"/>
                </a:solidFill>
              </a:rPr>
              <a:t>Parallel Branching</a:t>
            </a:r>
            <a:r>
              <a:rPr lang="en" sz="1300">
                <a:solidFill>
                  <a:schemeClr val="dk1"/>
                </a:solidFill>
              </a:rPr>
              <a:t>: These feed three paths — monthly check, designation report, and leave data processing.</a:t>
            </a:r>
            <a:br>
              <a:rPr lang="en" sz="1300">
                <a:solidFill>
                  <a:schemeClr val="dk1"/>
                </a:solidFill>
              </a:rPr>
            </a:br>
            <a:endParaRPr sz="1300">
              <a:solidFill>
                <a:schemeClr val="dk1"/>
              </a:solidFill>
            </a:endParaRPr>
          </a:p>
          <a:p>
            <a:pPr indent="-311150" lvl="0" marL="457200" rtl="0" algn="just">
              <a:lnSpc>
                <a:spcPct val="115000"/>
              </a:lnSpc>
              <a:spcBef>
                <a:spcPts val="0"/>
              </a:spcBef>
              <a:spcAft>
                <a:spcPts val="0"/>
              </a:spcAft>
              <a:buClr>
                <a:schemeClr val="dk1"/>
              </a:buClr>
              <a:buSzPts val="1300"/>
              <a:buAutoNum type="arabicPeriod"/>
            </a:pPr>
            <a:r>
              <a:rPr b="1" lang="en" sz="1300">
                <a:solidFill>
                  <a:schemeClr val="dk1"/>
                </a:solidFill>
              </a:rPr>
              <a:t>Monthly Logic</a:t>
            </a:r>
            <a:r>
              <a:rPr lang="en" sz="1300">
                <a:solidFill>
                  <a:schemeClr val="dk1"/>
                </a:solidFill>
              </a:rPr>
              <a:t>: </a:t>
            </a:r>
            <a:r>
              <a:rPr lang="en" sz="1300">
                <a:solidFill>
                  <a:schemeClr val="dk1"/>
                </a:solidFill>
                <a:latin typeface="Roboto Mono"/>
                <a:ea typeface="Roboto Mono"/>
                <a:cs typeface="Roboto Mono"/>
                <a:sym typeface="Roboto Mono"/>
              </a:rPr>
              <a:t>check_monthly_flag</a:t>
            </a:r>
            <a:r>
              <a:rPr lang="en" sz="1300">
                <a:solidFill>
                  <a:schemeClr val="dk1"/>
                </a:solidFill>
              </a:rPr>
              <a:t> runs </a:t>
            </a:r>
            <a:r>
              <a:rPr lang="en" sz="1300">
                <a:solidFill>
                  <a:schemeClr val="dk1"/>
                </a:solidFill>
                <a:latin typeface="Roboto Mono"/>
                <a:ea typeface="Roboto Mono"/>
                <a:cs typeface="Roboto Mono"/>
                <a:sym typeface="Roboto Mono"/>
              </a:rPr>
              <a:t>monthly_80_percent_leave_checker</a:t>
            </a:r>
            <a:r>
              <a:rPr lang="en" sz="1300">
                <a:solidFill>
                  <a:schemeClr val="dk1"/>
                </a:solidFill>
              </a:rPr>
              <a:t> only on the 1st of each month.</a:t>
            </a:r>
            <a:br>
              <a:rPr lang="en" sz="1300">
                <a:solidFill>
                  <a:schemeClr val="dk1"/>
                </a:solidFill>
              </a:rPr>
            </a:br>
            <a:endParaRPr sz="1300">
              <a:solidFill>
                <a:schemeClr val="dk1"/>
              </a:solidFill>
            </a:endParaRPr>
          </a:p>
          <a:p>
            <a:pPr indent="-311150" lvl="0" marL="457200" rtl="0" algn="just">
              <a:lnSpc>
                <a:spcPct val="115000"/>
              </a:lnSpc>
              <a:spcBef>
                <a:spcPts val="0"/>
              </a:spcBef>
              <a:spcAft>
                <a:spcPts val="0"/>
              </a:spcAft>
              <a:buClr>
                <a:schemeClr val="dk1"/>
              </a:buClr>
              <a:buSzPts val="1300"/>
              <a:buAutoNum type="arabicPeriod"/>
            </a:pPr>
            <a:r>
              <a:rPr b="1" lang="en" sz="1300">
                <a:solidFill>
                  <a:schemeClr val="dk1"/>
                </a:solidFill>
              </a:rPr>
              <a:t>Daily Leave Checks</a:t>
            </a:r>
            <a:r>
              <a:rPr lang="en" sz="1300">
                <a:solidFill>
                  <a:schemeClr val="dk1"/>
                </a:solidFill>
              </a:rPr>
              <a:t>: </a:t>
            </a:r>
            <a:r>
              <a:rPr lang="en" sz="1300">
                <a:solidFill>
                  <a:schemeClr val="dk1"/>
                </a:solidFill>
                <a:latin typeface="Roboto Mono"/>
                <a:ea typeface="Roboto Mono"/>
                <a:cs typeface="Roboto Mono"/>
                <a:sym typeface="Roboto Mono"/>
              </a:rPr>
              <a:t>leave_data_job</a:t>
            </a:r>
            <a:r>
              <a:rPr lang="en" sz="1300">
                <a:solidFill>
                  <a:schemeClr val="dk1"/>
                </a:solidFill>
              </a:rPr>
              <a:t> processes leave entries and passes to </a:t>
            </a:r>
            <a:r>
              <a:rPr lang="en" sz="1300">
                <a:solidFill>
                  <a:schemeClr val="dk1"/>
                </a:solidFill>
                <a:latin typeface="Roboto Mono"/>
                <a:ea typeface="Roboto Mono"/>
                <a:cs typeface="Roboto Mono"/>
                <a:sym typeface="Roboto Mono"/>
              </a:rPr>
              <a:t>eight_percent_leave_checker</a:t>
            </a:r>
            <a:r>
              <a:rPr lang="en" sz="1300">
                <a:solidFill>
                  <a:schemeClr val="dk1"/>
                </a:solidFill>
              </a:rPr>
              <a:t>.</a:t>
            </a:r>
            <a:br>
              <a:rPr lang="en" sz="1300">
                <a:solidFill>
                  <a:schemeClr val="dk1"/>
                </a:solidFill>
              </a:rPr>
            </a:br>
            <a:endParaRPr sz="1300">
              <a:solidFill>
                <a:schemeClr val="dk1"/>
              </a:solidFill>
            </a:endParaRPr>
          </a:p>
          <a:p>
            <a:pPr indent="-311150" lvl="0" marL="457200" rtl="0" algn="just">
              <a:lnSpc>
                <a:spcPct val="115000"/>
              </a:lnSpc>
              <a:spcBef>
                <a:spcPts val="0"/>
              </a:spcBef>
              <a:spcAft>
                <a:spcPts val="0"/>
              </a:spcAft>
              <a:buClr>
                <a:schemeClr val="dk1"/>
              </a:buClr>
              <a:buSzPts val="1300"/>
              <a:buAutoNum type="arabicPeriod"/>
            </a:pPr>
            <a:r>
              <a:rPr b="1" lang="en" sz="1300">
                <a:solidFill>
                  <a:schemeClr val="dk1"/>
                </a:solidFill>
              </a:rPr>
              <a:t>Yearly Data Load</a:t>
            </a:r>
            <a:r>
              <a:rPr lang="en" sz="1300">
                <a:solidFill>
                  <a:schemeClr val="dk1"/>
                </a:solidFill>
              </a:rPr>
              <a:t>: </a:t>
            </a:r>
            <a:r>
              <a:rPr lang="en" sz="1300">
                <a:solidFill>
                  <a:schemeClr val="dk1"/>
                </a:solidFill>
                <a:latin typeface="Roboto Mono"/>
                <a:ea typeface="Roboto Mono"/>
                <a:cs typeface="Roboto Mono"/>
                <a:sym typeface="Roboto Mono"/>
              </a:rPr>
              <a:t>check_yearly_flag</a:t>
            </a:r>
            <a:r>
              <a:rPr lang="en" sz="1300">
                <a:solidFill>
                  <a:schemeClr val="dk1"/>
                </a:solidFill>
              </a:rPr>
              <a:t> ensures </a:t>
            </a:r>
            <a:r>
              <a:rPr lang="en" sz="1300">
                <a:solidFill>
                  <a:schemeClr val="dk1"/>
                </a:solidFill>
                <a:latin typeface="Roboto Mono"/>
                <a:ea typeface="Roboto Mono"/>
                <a:cs typeface="Roboto Mono"/>
                <a:sym typeface="Roboto Mono"/>
              </a:rPr>
              <a:t>leave_calendar_loader</a:t>
            </a:r>
            <a:r>
              <a:rPr lang="en" sz="1300">
                <a:solidFill>
                  <a:schemeClr val="dk1"/>
                </a:solidFill>
              </a:rPr>
              <a:t> and </a:t>
            </a:r>
            <a:r>
              <a:rPr lang="en" sz="1300">
                <a:solidFill>
                  <a:schemeClr val="dk1"/>
                </a:solidFill>
                <a:latin typeface="Roboto Mono"/>
                <a:ea typeface="Roboto Mono"/>
                <a:cs typeface="Roboto Mono"/>
                <a:sym typeface="Roboto Mono"/>
              </a:rPr>
              <a:t>leave_quota_loader</a:t>
            </a:r>
            <a:r>
              <a:rPr lang="en" sz="1300">
                <a:solidFill>
                  <a:schemeClr val="dk1"/>
                </a:solidFill>
              </a:rPr>
              <a:t> run only once a year.</a:t>
            </a:r>
            <a:br>
              <a:rPr lang="en" sz="1300">
                <a:solidFill>
                  <a:schemeClr val="dk1"/>
                </a:solidFill>
              </a:rPr>
            </a:br>
            <a:endParaRPr sz="1300">
              <a:solidFill>
                <a:schemeClr val="dk1"/>
              </a:solidFill>
            </a:endParaRPr>
          </a:p>
          <a:p>
            <a:pPr indent="-311150" lvl="0" marL="457200" rtl="0" algn="just">
              <a:lnSpc>
                <a:spcPct val="115000"/>
              </a:lnSpc>
              <a:spcBef>
                <a:spcPts val="0"/>
              </a:spcBef>
              <a:spcAft>
                <a:spcPts val="0"/>
              </a:spcAft>
              <a:buClr>
                <a:schemeClr val="dk1"/>
              </a:buClr>
              <a:buSzPts val="1300"/>
              <a:buAutoNum type="arabicPeriod"/>
            </a:pPr>
            <a:r>
              <a:rPr b="1" lang="en" sz="1300">
                <a:solidFill>
                  <a:schemeClr val="dk1"/>
                </a:solidFill>
              </a:rPr>
              <a:t>End</a:t>
            </a:r>
            <a:r>
              <a:rPr lang="en" sz="1300">
                <a:solidFill>
                  <a:schemeClr val="dk1"/>
                </a:solidFill>
              </a:rPr>
              <a:t>: All paths merge at </a:t>
            </a:r>
            <a:r>
              <a:rPr lang="en" sz="1300">
                <a:solidFill>
                  <a:schemeClr val="dk1"/>
                </a:solidFill>
                <a:latin typeface="Roboto Mono"/>
                <a:ea typeface="Roboto Mono"/>
                <a:cs typeface="Roboto Mono"/>
                <a:sym typeface="Roboto Mono"/>
              </a:rPr>
              <a:t>end</a:t>
            </a:r>
            <a:r>
              <a:rPr lang="en" sz="1300">
                <a:solidFill>
                  <a:schemeClr val="dk1"/>
                </a:solidFill>
              </a:rPr>
              <a:t>, ensuring clean and complete execution flow.</a:t>
            </a:r>
            <a:br>
              <a:rPr lang="en" sz="1300">
                <a:solidFill>
                  <a:schemeClr val="dk1"/>
                </a:solidFill>
              </a:rPr>
            </a:br>
            <a:endParaRPr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sz="1100">
              <a:solidFill>
                <a:schemeClr val="dk1"/>
              </a:solidFill>
            </a:endParaRPr>
          </a:p>
          <a:p>
            <a:pPr indent="0" lvl="0" marL="0" rtl="0" algn="l">
              <a:spcBef>
                <a:spcPts val="120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6" name="Shape 856"/>
        <p:cNvGrpSpPr/>
        <p:nvPr/>
      </p:nvGrpSpPr>
      <p:grpSpPr>
        <a:xfrm>
          <a:off x="0" y="0"/>
          <a:ext cx="0" cy="0"/>
          <a:chOff x="0" y="0"/>
          <a:chExt cx="0" cy="0"/>
        </a:xfrm>
      </p:grpSpPr>
      <p:sp>
        <p:nvSpPr>
          <p:cNvPr id="857" name="Google Shape;857;p73"/>
          <p:cNvSpPr txBox="1"/>
          <p:nvPr/>
        </p:nvSpPr>
        <p:spPr>
          <a:xfrm>
            <a:off x="105040" y="143994"/>
            <a:ext cx="6765900" cy="357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rPr b="1" lang="en" sz="2000">
                <a:solidFill>
                  <a:schemeClr val="dk1"/>
                </a:solidFill>
                <a:latin typeface="Montserrat"/>
                <a:ea typeface="Montserrat"/>
                <a:cs typeface="Montserrat"/>
                <a:sym typeface="Montserrat"/>
              </a:rPr>
              <a:t>Airflow: </a:t>
            </a:r>
            <a:endParaRPr b="1" i="0" sz="2000" u="none" cap="none" strike="noStrike">
              <a:solidFill>
                <a:schemeClr val="dk1"/>
              </a:solidFill>
              <a:latin typeface="Montserrat"/>
              <a:ea typeface="Montserrat"/>
              <a:cs typeface="Montserrat"/>
              <a:sym typeface="Montserrat"/>
            </a:endParaRPr>
          </a:p>
        </p:txBody>
      </p:sp>
      <p:grpSp>
        <p:nvGrpSpPr>
          <p:cNvPr id="858" name="Google Shape;858;p73"/>
          <p:cNvGrpSpPr/>
          <p:nvPr/>
        </p:nvGrpSpPr>
        <p:grpSpPr>
          <a:xfrm>
            <a:off x="308025" y="1183338"/>
            <a:ext cx="5263500" cy="2881862"/>
            <a:chOff x="308025" y="1183338"/>
            <a:chExt cx="5263500" cy="2881862"/>
          </a:xfrm>
        </p:grpSpPr>
        <p:sp>
          <p:nvSpPr>
            <p:cNvPr id="859" name="Google Shape;859;p73"/>
            <p:cNvSpPr/>
            <p:nvPr/>
          </p:nvSpPr>
          <p:spPr>
            <a:xfrm>
              <a:off x="308025" y="1187900"/>
              <a:ext cx="5263500" cy="2877300"/>
            </a:xfrm>
            <a:prstGeom prst="snip1Rect">
              <a:avLst>
                <a:gd fmla="val 14134" name="adj"/>
              </a:avLst>
            </a:prstGeom>
            <a:solidFill>
              <a:srgbClr val="FFFFFF"/>
            </a:solidFill>
            <a:ln cap="flat" cmpd="sng" w="9525">
              <a:solidFill>
                <a:srgbClr val="E7E6E6"/>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ctr" bIns="91425" lIns="91425" spcFirstLastPara="1" rIns="91425" wrap="square" tIns="91425">
              <a:noAutofit/>
            </a:bodyPr>
            <a:lstStyle/>
            <a:p>
              <a:pPr indent="0" lvl="0" marL="0" marR="0" rtl="0" algn="l">
                <a:lnSpc>
                  <a:spcPct val="90000"/>
                </a:lnSpc>
                <a:spcBef>
                  <a:spcPts val="0"/>
                </a:spcBef>
                <a:spcAft>
                  <a:spcPts val="0"/>
                </a:spcAft>
                <a:buClr>
                  <a:srgbClr val="000000"/>
                </a:buClr>
                <a:buSzPts val="1200"/>
                <a:buFont typeface="Arial"/>
                <a:buNone/>
              </a:pPr>
              <a:r>
                <a:t/>
              </a:r>
              <a:endParaRPr b="0" i="0" sz="1200" u="none" cap="none" strike="noStrike">
                <a:solidFill>
                  <a:schemeClr val="dk1"/>
                </a:solidFill>
                <a:latin typeface="Montserrat"/>
                <a:ea typeface="Montserrat"/>
                <a:cs typeface="Montserrat"/>
                <a:sym typeface="Montserrat"/>
              </a:endParaRPr>
            </a:p>
          </p:txBody>
        </p:sp>
        <p:cxnSp>
          <p:nvCxnSpPr>
            <p:cNvPr id="860" name="Google Shape;860;p73"/>
            <p:cNvCxnSpPr/>
            <p:nvPr/>
          </p:nvCxnSpPr>
          <p:spPr>
            <a:xfrm>
              <a:off x="312475" y="1183338"/>
              <a:ext cx="0" cy="2871600"/>
            </a:xfrm>
            <a:prstGeom prst="straightConnector1">
              <a:avLst/>
            </a:prstGeom>
            <a:noFill/>
            <a:ln cap="flat" cmpd="sng" w="19050">
              <a:solidFill>
                <a:srgbClr val="12519C"/>
              </a:solidFill>
              <a:prstDash val="solid"/>
              <a:round/>
              <a:headEnd len="sm" w="sm" type="none"/>
              <a:tailEnd len="sm" w="sm" type="none"/>
            </a:ln>
          </p:spPr>
        </p:cxnSp>
      </p:grpSp>
      <p:sp>
        <p:nvSpPr>
          <p:cNvPr id="861" name="Google Shape;861;p73"/>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300"/>
              <a:buNone/>
            </a:pPr>
            <a:fld id="{00000000-1234-1234-1234-123412341234}" type="slidenum">
              <a:rPr lang="en"/>
              <a:t>‹#›</a:t>
            </a:fld>
            <a:endParaRPr/>
          </a:p>
        </p:txBody>
      </p:sp>
      <p:pic>
        <p:nvPicPr>
          <p:cNvPr id="862" name="Google Shape;862;p73"/>
          <p:cNvPicPr preferRelativeResize="0"/>
          <p:nvPr/>
        </p:nvPicPr>
        <p:blipFill>
          <a:blip r:embed="rId3">
            <a:alphaModFix/>
          </a:blip>
          <a:stretch>
            <a:fillRect/>
          </a:stretch>
        </p:blipFill>
        <p:spPr>
          <a:xfrm>
            <a:off x="0" y="562467"/>
            <a:ext cx="9143999" cy="4018566"/>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6" name="Shape 866"/>
        <p:cNvGrpSpPr/>
        <p:nvPr/>
      </p:nvGrpSpPr>
      <p:grpSpPr>
        <a:xfrm>
          <a:off x="0" y="0"/>
          <a:ext cx="0" cy="0"/>
          <a:chOff x="0" y="0"/>
          <a:chExt cx="0" cy="0"/>
        </a:xfrm>
      </p:grpSpPr>
      <p:sp>
        <p:nvSpPr>
          <p:cNvPr id="867" name="Google Shape;867;p74"/>
          <p:cNvSpPr txBox="1"/>
          <p:nvPr/>
        </p:nvSpPr>
        <p:spPr>
          <a:xfrm>
            <a:off x="105040" y="143994"/>
            <a:ext cx="6765900" cy="357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rPr b="1" lang="en" sz="2000">
                <a:solidFill>
                  <a:schemeClr val="dk1"/>
                </a:solidFill>
                <a:latin typeface="Montserrat"/>
                <a:ea typeface="Montserrat"/>
                <a:cs typeface="Montserrat"/>
                <a:sym typeface="Montserrat"/>
              </a:rPr>
              <a:t>Dashboard: </a:t>
            </a:r>
            <a:endParaRPr b="1" i="0" sz="2000" u="none" cap="none" strike="noStrike">
              <a:solidFill>
                <a:schemeClr val="dk1"/>
              </a:solidFill>
              <a:latin typeface="Montserrat"/>
              <a:ea typeface="Montserrat"/>
              <a:cs typeface="Montserrat"/>
              <a:sym typeface="Montserrat"/>
            </a:endParaRPr>
          </a:p>
        </p:txBody>
      </p:sp>
      <p:grpSp>
        <p:nvGrpSpPr>
          <p:cNvPr id="868" name="Google Shape;868;p74"/>
          <p:cNvGrpSpPr/>
          <p:nvPr/>
        </p:nvGrpSpPr>
        <p:grpSpPr>
          <a:xfrm>
            <a:off x="308025" y="1183338"/>
            <a:ext cx="5263500" cy="2881862"/>
            <a:chOff x="308025" y="1183338"/>
            <a:chExt cx="5263500" cy="2881862"/>
          </a:xfrm>
        </p:grpSpPr>
        <p:sp>
          <p:nvSpPr>
            <p:cNvPr id="869" name="Google Shape;869;p74"/>
            <p:cNvSpPr/>
            <p:nvPr/>
          </p:nvSpPr>
          <p:spPr>
            <a:xfrm>
              <a:off x="308025" y="1187900"/>
              <a:ext cx="5263500" cy="2877300"/>
            </a:xfrm>
            <a:prstGeom prst="snip1Rect">
              <a:avLst>
                <a:gd fmla="val 14134" name="adj"/>
              </a:avLst>
            </a:prstGeom>
            <a:solidFill>
              <a:srgbClr val="FFFFFF"/>
            </a:solidFill>
            <a:ln cap="flat" cmpd="sng" w="9525">
              <a:solidFill>
                <a:srgbClr val="E7E6E6"/>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ctr" bIns="91425" lIns="91425" spcFirstLastPara="1" rIns="91425" wrap="square" tIns="91425">
              <a:noAutofit/>
            </a:bodyPr>
            <a:lstStyle/>
            <a:p>
              <a:pPr indent="0" lvl="0" marL="0" marR="0" rtl="0" algn="l">
                <a:lnSpc>
                  <a:spcPct val="90000"/>
                </a:lnSpc>
                <a:spcBef>
                  <a:spcPts val="0"/>
                </a:spcBef>
                <a:spcAft>
                  <a:spcPts val="0"/>
                </a:spcAft>
                <a:buClr>
                  <a:srgbClr val="000000"/>
                </a:buClr>
                <a:buSzPts val="1200"/>
                <a:buFont typeface="Arial"/>
                <a:buNone/>
              </a:pPr>
              <a:r>
                <a:t/>
              </a:r>
              <a:endParaRPr b="0" i="0" sz="1200" u="none" cap="none" strike="noStrike">
                <a:solidFill>
                  <a:schemeClr val="dk1"/>
                </a:solidFill>
                <a:latin typeface="Montserrat"/>
                <a:ea typeface="Montserrat"/>
                <a:cs typeface="Montserrat"/>
                <a:sym typeface="Montserrat"/>
              </a:endParaRPr>
            </a:p>
          </p:txBody>
        </p:sp>
        <p:cxnSp>
          <p:nvCxnSpPr>
            <p:cNvPr id="870" name="Google Shape;870;p74"/>
            <p:cNvCxnSpPr/>
            <p:nvPr/>
          </p:nvCxnSpPr>
          <p:spPr>
            <a:xfrm>
              <a:off x="312475" y="1183338"/>
              <a:ext cx="0" cy="2871600"/>
            </a:xfrm>
            <a:prstGeom prst="straightConnector1">
              <a:avLst/>
            </a:prstGeom>
            <a:noFill/>
            <a:ln cap="flat" cmpd="sng" w="19050">
              <a:solidFill>
                <a:srgbClr val="12519C"/>
              </a:solidFill>
              <a:prstDash val="solid"/>
              <a:round/>
              <a:headEnd len="sm" w="sm" type="none"/>
              <a:tailEnd len="sm" w="sm" type="none"/>
            </a:ln>
          </p:spPr>
        </p:cxnSp>
      </p:grpSp>
      <p:sp>
        <p:nvSpPr>
          <p:cNvPr id="871" name="Google Shape;871;p74"/>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300"/>
              <a:buNone/>
            </a:pPr>
            <a:fld id="{00000000-1234-1234-1234-123412341234}" type="slidenum">
              <a:rPr lang="en"/>
              <a:t>‹#›</a:t>
            </a:fld>
            <a:endParaRPr/>
          </a:p>
        </p:txBody>
      </p:sp>
      <p:pic>
        <p:nvPicPr>
          <p:cNvPr id="872" name="Google Shape;872;p74"/>
          <p:cNvPicPr preferRelativeResize="0"/>
          <p:nvPr/>
        </p:nvPicPr>
        <p:blipFill>
          <a:blip r:embed="rId3">
            <a:alphaModFix/>
          </a:blip>
          <a:stretch>
            <a:fillRect/>
          </a:stretch>
        </p:blipFill>
        <p:spPr>
          <a:xfrm>
            <a:off x="0" y="764525"/>
            <a:ext cx="9105476" cy="359922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6" name="Shape 876"/>
        <p:cNvGrpSpPr/>
        <p:nvPr/>
      </p:nvGrpSpPr>
      <p:grpSpPr>
        <a:xfrm>
          <a:off x="0" y="0"/>
          <a:ext cx="0" cy="0"/>
          <a:chOff x="0" y="0"/>
          <a:chExt cx="0" cy="0"/>
        </a:xfrm>
      </p:grpSpPr>
      <p:sp>
        <p:nvSpPr>
          <p:cNvPr id="877" name="Google Shape;877;p75"/>
          <p:cNvSpPr txBox="1"/>
          <p:nvPr>
            <p:ph type="title"/>
          </p:nvPr>
        </p:nvSpPr>
        <p:spPr>
          <a:xfrm>
            <a:off x="104500" y="141850"/>
            <a:ext cx="67038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Dashboard:</a:t>
            </a:r>
            <a:endParaRPr/>
          </a:p>
        </p:txBody>
      </p:sp>
      <p:pic>
        <p:nvPicPr>
          <p:cNvPr id="878" name="Google Shape;878;p75"/>
          <p:cNvPicPr preferRelativeResize="0"/>
          <p:nvPr/>
        </p:nvPicPr>
        <p:blipFill>
          <a:blip r:embed="rId3">
            <a:alphaModFix/>
          </a:blip>
          <a:stretch>
            <a:fillRect/>
          </a:stretch>
        </p:blipFill>
        <p:spPr>
          <a:xfrm>
            <a:off x="152400" y="651550"/>
            <a:ext cx="8991600" cy="36792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2" name="Shape 882"/>
        <p:cNvGrpSpPr/>
        <p:nvPr/>
      </p:nvGrpSpPr>
      <p:grpSpPr>
        <a:xfrm>
          <a:off x="0" y="0"/>
          <a:ext cx="0" cy="0"/>
          <a:chOff x="0" y="0"/>
          <a:chExt cx="0" cy="0"/>
        </a:xfrm>
      </p:grpSpPr>
      <p:sp>
        <p:nvSpPr>
          <p:cNvPr id="883" name="Google Shape;883;p76"/>
          <p:cNvSpPr/>
          <p:nvPr/>
        </p:nvSpPr>
        <p:spPr>
          <a:xfrm>
            <a:off x="0" y="144000"/>
            <a:ext cx="47400" cy="3573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4" name="Google Shape;884;p76"/>
          <p:cNvSpPr txBox="1"/>
          <p:nvPr>
            <p:ph type="title"/>
          </p:nvPr>
        </p:nvSpPr>
        <p:spPr>
          <a:xfrm>
            <a:off x="104500" y="141850"/>
            <a:ext cx="6703800" cy="3573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000"/>
              <a:buNone/>
            </a:pPr>
            <a:r>
              <a:rPr lang="en"/>
              <a:t>Conclusion: </a:t>
            </a:r>
            <a:endParaRPr/>
          </a:p>
        </p:txBody>
      </p:sp>
      <p:sp>
        <p:nvSpPr>
          <p:cNvPr id="885" name="Google Shape;885;p76"/>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300"/>
              <a:buNone/>
            </a:pPr>
            <a:fld id="{00000000-1234-1234-1234-123412341234}" type="slidenum">
              <a:rPr lang="en"/>
              <a:t>‹#›</a:t>
            </a:fld>
            <a:endParaRPr/>
          </a:p>
        </p:txBody>
      </p:sp>
      <p:sp>
        <p:nvSpPr>
          <p:cNvPr id="886" name="Google Shape;886;p76"/>
          <p:cNvSpPr txBox="1"/>
          <p:nvPr/>
        </p:nvSpPr>
        <p:spPr>
          <a:xfrm>
            <a:off x="1260300" y="1145650"/>
            <a:ext cx="6138600" cy="2555100"/>
          </a:xfrm>
          <a:prstGeom prst="rect">
            <a:avLst/>
          </a:prstGeom>
          <a:noFill/>
          <a:ln>
            <a:noFill/>
          </a:ln>
        </p:spPr>
        <p:txBody>
          <a:bodyPr anchorCtr="0" anchor="t" bIns="91425" lIns="91425" spcFirstLastPara="1" rIns="91425" wrap="square" tIns="91425">
            <a:spAutoFit/>
          </a:bodyPr>
          <a:lstStyle/>
          <a:p>
            <a:pPr indent="-317500" lvl="0" marL="457200" rtl="0" algn="just">
              <a:spcBef>
                <a:spcPts val="0"/>
              </a:spcBef>
              <a:spcAft>
                <a:spcPts val="0"/>
              </a:spcAft>
              <a:buSzPts val="1400"/>
              <a:buChar char="●"/>
            </a:pPr>
            <a:r>
              <a:rPr lang="en"/>
              <a:t>The Employee Data Management System successfully demonstrates the integration of batch and streaming data pipelines to manage critical employee information at scale. By leveraging AWS services such as S3, Glue, and EC2-hosted PostgreSQL, along with Apache Kafka for real-time communication monitoring, the system ensures timely ingestion, accurate processing, and reliable reporting. </a:t>
            </a:r>
            <a:endParaRPr/>
          </a:p>
          <a:p>
            <a:pPr indent="0" lvl="0" marL="457200" rtl="0" algn="just">
              <a:spcBef>
                <a:spcPts val="0"/>
              </a:spcBef>
              <a:spcAft>
                <a:spcPts val="0"/>
              </a:spcAft>
              <a:buNone/>
            </a:pPr>
            <a:r>
              <a:t/>
            </a:r>
            <a:endParaRPr/>
          </a:p>
          <a:p>
            <a:pPr indent="-317500" lvl="0" marL="457200" rtl="0" algn="just">
              <a:spcBef>
                <a:spcPts val="0"/>
              </a:spcBef>
              <a:spcAft>
                <a:spcPts val="0"/>
              </a:spcAft>
              <a:buSzPts val="1400"/>
              <a:buChar char="●"/>
            </a:pPr>
            <a:r>
              <a:rPr lang="en"/>
              <a:t>This project showcases a scalable and fault-tolerant design aligned with modern data warehouse principles and lays the foundation for future enhancements such as alert automation, employee self-service dashboards, and advanced behavioral analytics.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6" name="Shape 696"/>
        <p:cNvGrpSpPr/>
        <p:nvPr/>
      </p:nvGrpSpPr>
      <p:grpSpPr>
        <a:xfrm>
          <a:off x="0" y="0"/>
          <a:ext cx="0" cy="0"/>
          <a:chOff x="0" y="0"/>
          <a:chExt cx="0" cy="0"/>
        </a:xfrm>
      </p:grpSpPr>
      <p:sp>
        <p:nvSpPr>
          <p:cNvPr id="697" name="Google Shape;697;p59"/>
          <p:cNvSpPr/>
          <p:nvPr/>
        </p:nvSpPr>
        <p:spPr>
          <a:xfrm>
            <a:off x="0" y="144000"/>
            <a:ext cx="47400" cy="3573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 name="Google Shape;698;p59"/>
          <p:cNvSpPr/>
          <p:nvPr/>
        </p:nvSpPr>
        <p:spPr>
          <a:xfrm>
            <a:off x="1655737" y="1128413"/>
            <a:ext cx="3760800" cy="384600"/>
          </a:xfrm>
          <a:prstGeom prst="snip1Rect">
            <a:avLst>
              <a:gd fmla="val 35537" name="adj"/>
            </a:avLst>
          </a:prstGeom>
          <a:solidFill>
            <a:srgbClr val="FFFFFF"/>
          </a:solidFill>
          <a:ln cap="flat" cmpd="sng" w="9525">
            <a:solidFill>
              <a:schemeClr val="lt2"/>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ctr" bIns="91425" lIns="91425" spcFirstLastPara="1" rIns="91425" wrap="square" tIns="91425">
            <a:noAutofit/>
          </a:bodyPr>
          <a:lstStyle/>
          <a:p>
            <a:pPr indent="0" lvl="0" marL="457200" marR="0" rtl="0" algn="l">
              <a:lnSpc>
                <a:spcPct val="115000"/>
              </a:lnSpc>
              <a:spcBef>
                <a:spcPts val="0"/>
              </a:spcBef>
              <a:spcAft>
                <a:spcPts val="0"/>
              </a:spcAft>
              <a:buClr>
                <a:srgbClr val="000000"/>
              </a:buClr>
              <a:buSzPts val="1400"/>
              <a:buFont typeface="Arial"/>
              <a:buNone/>
            </a:pPr>
            <a:r>
              <a:rPr lang="en">
                <a:solidFill>
                  <a:schemeClr val="dk1"/>
                </a:solidFill>
                <a:latin typeface="Montserrat"/>
                <a:ea typeface="Montserrat"/>
                <a:cs typeface="Montserrat"/>
                <a:sym typeface="Montserrat"/>
              </a:rPr>
              <a:t>Introduction</a:t>
            </a:r>
            <a:endParaRPr b="0" i="0" sz="1400" u="none" cap="none" strike="noStrike">
              <a:solidFill>
                <a:schemeClr val="dk1"/>
              </a:solidFill>
              <a:latin typeface="Montserrat"/>
              <a:ea typeface="Montserrat"/>
              <a:cs typeface="Montserrat"/>
              <a:sym typeface="Montserrat"/>
            </a:endParaRPr>
          </a:p>
        </p:txBody>
      </p:sp>
      <p:sp>
        <p:nvSpPr>
          <p:cNvPr id="699" name="Google Shape;699;p59"/>
          <p:cNvSpPr/>
          <p:nvPr/>
        </p:nvSpPr>
        <p:spPr>
          <a:xfrm>
            <a:off x="1655737" y="1706446"/>
            <a:ext cx="3760800" cy="384600"/>
          </a:xfrm>
          <a:prstGeom prst="snip1Rect">
            <a:avLst>
              <a:gd fmla="val 35537" name="adj"/>
            </a:avLst>
          </a:prstGeom>
          <a:solidFill>
            <a:srgbClr val="FFFFFF"/>
          </a:solidFill>
          <a:ln cap="flat" cmpd="sng" w="9525">
            <a:solidFill>
              <a:schemeClr val="lt2"/>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ctr" bIns="91425" lIns="91425" spcFirstLastPara="1" rIns="91425" wrap="square" tIns="91425">
            <a:noAutofit/>
          </a:bodyPr>
          <a:lstStyle/>
          <a:p>
            <a:pPr indent="0" lvl="0" marL="457200" marR="0" rtl="0" algn="l">
              <a:lnSpc>
                <a:spcPct val="115000"/>
              </a:lnSpc>
              <a:spcBef>
                <a:spcPts val="0"/>
              </a:spcBef>
              <a:spcAft>
                <a:spcPts val="0"/>
              </a:spcAft>
              <a:buClr>
                <a:schemeClr val="dk1"/>
              </a:buClr>
              <a:buSzPts val="1100"/>
              <a:buFont typeface="Arial"/>
              <a:buNone/>
            </a:pPr>
            <a:r>
              <a:rPr lang="en">
                <a:solidFill>
                  <a:schemeClr val="dk1"/>
                </a:solidFill>
                <a:latin typeface="Montserrat"/>
                <a:ea typeface="Montserrat"/>
                <a:cs typeface="Montserrat"/>
                <a:sym typeface="Montserrat"/>
              </a:rPr>
              <a:t>Objectives and Key Outcomes</a:t>
            </a:r>
            <a:endParaRPr b="0" i="0" sz="1400" u="none" cap="none" strike="noStrike">
              <a:solidFill>
                <a:schemeClr val="dk1"/>
              </a:solidFill>
              <a:latin typeface="Montserrat"/>
              <a:ea typeface="Montserrat"/>
              <a:cs typeface="Montserrat"/>
              <a:sym typeface="Montserrat"/>
            </a:endParaRPr>
          </a:p>
        </p:txBody>
      </p:sp>
      <p:sp>
        <p:nvSpPr>
          <p:cNvPr id="700" name="Google Shape;700;p59"/>
          <p:cNvSpPr/>
          <p:nvPr/>
        </p:nvSpPr>
        <p:spPr>
          <a:xfrm>
            <a:off x="1655725" y="2288900"/>
            <a:ext cx="3760800" cy="384600"/>
          </a:xfrm>
          <a:prstGeom prst="snip1Rect">
            <a:avLst>
              <a:gd fmla="val 35537" name="adj"/>
            </a:avLst>
          </a:prstGeom>
          <a:solidFill>
            <a:srgbClr val="FFFFFF"/>
          </a:solidFill>
          <a:ln cap="flat" cmpd="sng" w="9525">
            <a:solidFill>
              <a:schemeClr val="lt2"/>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ctr" bIns="91425" lIns="91425" spcFirstLastPara="1" rIns="91425" wrap="square" tIns="91425">
            <a:noAutofit/>
          </a:bodyPr>
          <a:lstStyle/>
          <a:p>
            <a:pPr indent="0" lvl="0" marL="457200" marR="0" rtl="0" algn="l">
              <a:lnSpc>
                <a:spcPct val="115000"/>
              </a:lnSpc>
              <a:spcBef>
                <a:spcPts val="0"/>
              </a:spcBef>
              <a:spcAft>
                <a:spcPts val="0"/>
              </a:spcAft>
              <a:buClr>
                <a:schemeClr val="dk1"/>
              </a:buClr>
              <a:buSzPts val="1100"/>
              <a:buFont typeface="Arial"/>
              <a:buNone/>
            </a:pPr>
            <a:r>
              <a:rPr lang="en">
                <a:solidFill>
                  <a:schemeClr val="dk1"/>
                </a:solidFill>
                <a:latin typeface="Montserrat"/>
                <a:ea typeface="Montserrat"/>
                <a:cs typeface="Montserrat"/>
                <a:sym typeface="Montserrat"/>
              </a:rPr>
              <a:t>System Architecture &amp; Data Flow</a:t>
            </a:r>
            <a:endParaRPr b="0" i="0" sz="1400" u="none" cap="none" strike="noStrike">
              <a:solidFill>
                <a:schemeClr val="dk1"/>
              </a:solidFill>
              <a:latin typeface="Montserrat"/>
              <a:ea typeface="Montserrat"/>
              <a:cs typeface="Montserrat"/>
              <a:sym typeface="Montserrat"/>
            </a:endParaRPr>
          </a:p>
        </p:txBody>
      </p:sp>
      <p:sp>
        <p:nvSpPr>
          <p:cNvPr id="701" name="Google Shape;701;p59"/>
          <p:cNvSpPr/>
          <p:nvPr/>
        </p:nvSpPr>
        <p:spPr>
          <a:xfrm>
            <a:off x="1655737" y="2868428"/>
            <a:ext cx="3760800" cy="384600"/>
          </a:xfrm>
          <a:prstGeom prst="snip1Rect">
            <a:avLst>
              <a:gd fmla="val 35537" name="adj"/>
            </a:avLst>
          </a:prstGeom>
          <a:solidFill>
            <a:srgbClr val="FFFFFF"/>
          </a:solidFill>
          <a:ln cap="flat" cmpd="sng" w="9525">
            <a:solidFill>
              <a:schemeClr val="lt2"/>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ctr" bIns="91425" lIns="91425" spcFirstLastPara="1" rIns="91425" wrap="square" tIns="91425">
            <a:noAutofit/>
          </a:bodyPr>
          <a:lstStyle/>
          <a:p>
            <a:pPr indent="0" lvl="0" marL="457200" marR="0" rtl="0" algn="l">
              <a:lnSpc>
                <a:spcPct val="115000"/>
              </a:lnSpc>
              <a:spcBef>
                <a:spcPts val="0"/>
              </a:spcBef>
              <a:spcAft>
                <a:spcPts val="0"/>
              </a:spcAft>
              <a:buClr>
                <a:schemeClr val="dk1"/>
              </a:buClr>
              <a:buSzPts val="1100"/>
              <a:buFont typeface="Arial"/>
              <a:buNone/>
            </a:pPr>
            <a:r>
              <a:rPr lang="en">
                <a:solidFill>
                  <a:schemeClr val="dk1"/>
                </a:solidFill>
                <a:latin typeface="Montserrat"/>
                <a:ea typeface="Montserrat"/>
                <a:cs typeface="Montserrat"/>
                <a:sym typeface="Montserrat"/>
              </a:rPr>
              <a:t>Data Processing Implementation</a:t>
            </a:r>
            <a:endParaRPr b="0" i="0" sz="1400" u="none" cap="none" strike="noStrike">
              <a:solidFill>
                <a:schemeClr val="dk1"/>
              </a:solidFill>
              <a:latin typeface="Montserrat"/>
              <a:ea typeface="Montserrat"/>
              <a:cs typeface="Montserrat"/>
              <a:sym typeface="Montserrat"/>
            </a:endParaRPr>
          </a:p>
        </p:txBody>
      </p:sp>
      <p:sp>
        <p:nvSpPr>
          <p:cNvPr id="702" name="Google Shape;702;p59"/>
          <p:cNvSpPr/>
          <p:nvPr/>
        </p:nvSpPr>
        <p:spPr>
          <a:xfrm>
            <a:off x="1655725" y="3447975"/>
            <a:ext cx="3760800" cy="384600"/>
          </a:xfrm>
          <a:prstGeom prst="snip1Rect">
            <a:avLst>
              <a:gd fmla="val 35537" name="adj"/>
            </a:avLst>
          </a:prstGeom>
          <a:solidFill>
            <a:srgbClr val="FFFFFF"/>
          </a:solidFill>
          <a:ln cap="flat" cmpd="sng" w="9525">
            <a:solidFill>
              <a:schemeClr val="lt2"/>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ctr" bIns="91425" lIns="91425" spcFirstLastPara="1" rIns="91425" wrap="square" tIns="91425">
            <a:noAutofit/>
          </a:bodyPr>
          <a:lstStyle/>
          <a:p>
            <a:pPr indent="0" lvl="0" marL="457200" marR="0" rtl="0" algn="l">
              <a:lnSpc>
                <a:spcPct val="115000"/>
              </a:lnSpc>
              <a:spcBef>
                <a:spcPts val="0"/>
              </a:spcBef>
              <a:spcAft>
                <a:spcPts val="0"/>
              </a:spcAft>
              <a:buClr>
                <a:schemeClr val="dk1"/>
              </a:buClr>
              <a:buSzPts val="1100"/>
              <a:buFont typeface="Arial"/>
              <a:buNone/>
            </a:pPr>
            <a:r>
              <a:rPr lang="en">
                <a:solidFill>
                  <a:schemeClr val="dk1"/>
                </a:solidFill>
                <a:latin typeface="Montserrat"/>
                <a:ea typeface="Montserrat"/>
                <a:cs typeface="Montserrat"/>
                <a:sym typeface="Montserrat"/>
              </a:rPr>
              <a:t>Reporting, Monitoring, and Alerts</a:t>
            </a:r>
            <a:endParaRPr b="0" i="0" sz="1400" u="none" cap="none" strike="noStrike">
              <a:solidFill>
                <a:schemeClr val="dk1"/>
              </a:solidFill>
              <a:latin typeface="Montserrat"/>
              <a:ea typeface="Montserrat"/>
              <a:cs typeface="Montserrat"/>
              <a:sym typeface="Montserrat"/>
            </a:endParaRPr>
          </a:p>
        </p:txBody>
      </p:sp>
      <p:cxnSp>
        <p:nvCxnSpPr>
          <p:cNvPr id="703" name="Google Shape;703;p59"/>
          <p:cNvCxnSpPr/>
          <p:nvPr/>
        </p:nvCxnSpPr>
        <p:spPr>
          <a:xfrm>
            <a:off x="1664158" y="1122338"/>
            <a:ext cx="0" cy="390600"/>
          </a:xfrm>
          <a:prstGeom prst="straightConnector1">
            <a:avLst/>
          </a:prstGeom>
          <a:noFill/>
          <a:ln cap="flat" cmpd="sng" w="19050">
            <a:solidFill>
              <a:schemeClr val="accent2"/>
            </a:solidFill>
            <a:prstDash val="solid"/>
            <a:round/>
            <a:headEnd len="sm" w="sm" type="none"/>
            <a:tailEnd len="sm" w="sm" type="none"/>
          </a:ln>
        </p:spPr>
      </p:cxnSp>
      <p:cxnSp>
        <p:nvCxnSpPr>
          <p:cNvPr id="704" name="Google Shape;704;p59"/>
          <p:cNvCxnSpPr/>
          <p:nvPr/>
        </p:nvCxnSpPr>
        <p:spPr>
          <a:xfrm>
            <a:off x="1664158" y="1704908"/>
            <a:ext cx="0" cy="390600"/>
          </a:xfrm>
          <a:prstGeom prst="straightConnector1">
            <a:avLst/>
          </a:prstGeom>
          <a:noFill/>
          <a:ln cap="flat" cmpd="sng" w="19050">
            <a:solidFill>
              <a:schemeClr val="accent2"/>
            </a:solidFill>
            <a:prstDash val="solid"/>
            <a:round/>
            <a:headEnd len="sm" w="sm" type="none"/>
            <a:tailEnd len="sm" w="sm" type="none"/>
          </a:ln>
        </p:spPr>
      </p:cxnSp>
      <p:cxnSp>
        <p:nvCxnSpPr>
          <p:cNvPr id="705" name="Google Shape;705;p59"/>
          <p:cNvCxnSpPr/>
          <p:nvPr/>
        </p:nvCxnSpPr>
        <p:spPr>
          <a:xfrm>
            <a:off x="1664158" y="2287370"/>
            <a:ext cx="0" cy="390600"/>
          </a:xfrm>
          <a:prstGeom prst="straightConnector1">
            <a:avLst/>
          </a:prstGeom>
          <a:noFill/>
          <a:ln cap="flat" cmpd="sng" w="19050">
            <a:solidFill>
              <a:schemeClr val="accent2"/>
            </a:solidFill>
            <a:prstDash val="solid"/>
            <a:round/>
            <a:headEnd len="sm" w="sm" type="none"/>
            <a:tailEnd len="sm" w="sm" type="none"/>
          </a:ln>
        </p:spPr>
      </p:cxnSp>
      <p:cxnSp>
        <p:nvCxnSpPr>
          <p:cNvPr id="706" name="Google Shape;706;p59"/>
          <p:cNvCxnSpPr/>
          <p:nvPr/>
        </p:nvCxnSpPr>
        <p:spPr>
          <a:xfrm>
            <a:off x="1664158" y="2865388"/>
            <a:ext cx="0" cy="390600"/>
          </a:xfrm>
          <a:prstGeom prst="straightConnector1">
            <a:avLst/>
          </a:prstGeom>
          <a:noFill/>
          <a:ln cap="flat" cmpd="sng" w="19050">
            <a:solidFill>
              <a:schemeClr val="accent2"/>
            </a:solidFill>
            <a:prstDash val="solid"/>
            <a:round/>
            <a:headEnd len="sm" w="sm" type="none"/>
            <a:tailEnd len="sm" w="sm" type="none"/>
          </a:ln>
        </p:spPr>
      </p:cxnSp>
      <p:cxnSp>
        <p:nvCxnSpPr>
          <p:cNvPr id="707" name="Google Shape;707;p59"/>
          <p:cNvCxnSpPr/>
          <p:nvPr/>
        </p:nvCxnSpPr>
        <p:spPr>
          <a:xfrm>
            <a:off x="1664158" y="3443405"/>
            <a:ext cx="0" cy="390600"/>
          </a:xfrm>
          <a:prstGeom prst="straightConnector1">
            <a:avLst/>
          </a:prstGeom>
          <a:noFill/>
          <a:ln cap="flat" cmpd="sng" w="19050">
            <a:solidFill>
              <a:schemeClr val="accent2"/>
            </a:solidFill>
            <a:prstDash val="solid"/>
            <a:round/>
            <a:headEnd len="sm" w="sm" type="none"/>
            <a:tailEnd len="sm" w="sm" type="none"/>
          </a:ln>
        </p:spPr>
      </p:cxnSp>
      <p:sp>
        <p:nvSpPr>
          <p:cNvPr id="708" name="Google Shape;708;p59"/>
          <p:cNvSpPr/>
          <p:nvPr/>
        </p:nvSpPr>
        <p:spPr>
          <a:xfrm>
            <a:off x="1345200" y="1278050"/>
            <a:ext cx="79200" cy="79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 name="Google Shape;709;p59"/>
          <p:cNvSpPr/>
          <p:nvPr/>
        </p:nvSpPr>
        <p:spPr>
          <a:xfrm>
            <a:off x="1345200" y="1860600"/>
            <a:ext cx="79200" cy="79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 name="Google Shape;710;p59"/>
          <p:cNvSpPr/>
          <p:nvPr/>
        </p:nvSpPr>
        <p:spPr>
          <a:xfrm>
            <a:off x="1345200" y="2441575"/>
            <a:ext cx="79200" cy="79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 name="Google Shape;711;p59"/>
          <p:cNvSpPr/>
          <p:nvPr/>
        </p:nvSpPr>
        <p:spPr>
          <a:xfrm>
            <a:off x="1345200" y="3021125"/>
            <a:ext cx="79200" cy="79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 name="Google Shape;712;p59"/>
          <p:cNvSpPr/>
          <p:nvPr/>
        </p:nvSpPr>
        <p:spPr>
          <a:xfrm>
            <a:off x="1345200" y="3600675"/>
            <a:ext cx="79200" cy="79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 name="Google Shape;713;p59"/>
          <p:cNvSpPr txBox="1"/>
          <p:nvPr>
            <p:ph type="title"/>
          </p:nvPr>
        </p:nvSpPr>
        <p:spPr>
          <a:xfrm>
            <a:off x="104500" y="141850"/>
            <a:ext cx="6703800" cy="3573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000"/>
              <a:buNone/>
            </a:pPr>
            <a:r>
              <a:rPr lang="en"/>
              <a:t>Table of Contents: </a:t>
            </a:r>
            <a:endParaRPr/>
          </a:p>
        </p:txBody>
      </p:sp>
      <p:sp>
        <p:nvSpPr>
          <p:cNvPr id="714" name="Google Shape;714;p59"/>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300"/>
              <a:buNone/>
            </a:pPr>
            <a:fld id="{00000000-1234-1234-1234-123412341234}" type="slidenum">
              <a:rPr lang="en"/>
              <a:t>‹#›</a:t>
            </a:fld>
            <a:endParaRPr/>
          </a:p>
        </p:txBody>
      </p:sp>
      <p:sp>
        <p:nvSpPr>
          <p:cNvPr id="715" name="Google Shape;715;p59"/>
          <p:cNvSpPr/>
          <p:nvPr/>
        </p:nvSpPr>
        <p:spPr>
          <a:xfrm>
            <a:off x="1655724" y="4025963"/>
            <a:ext cx="3760800" cy="384600"/>
          </a:xfrm>
          <a:prstGeom prst="snip1Rect">
            <a:avLst>
              <a:gd fmla="val 35537" name="adj"/>
            </a:avLst>
          </a:prstGeom>
          <a:solidFill>
            <a:srgbClr val="FFFFFF"/>
          </a:solidFill>
          <a:ln cap="flat" cmpd="sng" w="9525">
            <a:solidFill>
              <a:schemeClr val="lt2"/>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ctr" bIns="91425" lIns="91425" spcFirstLastPara="1" rIns="91425" wrap="square" tIns="91425">
            <a:noAutofit/>
          </a:bodyPr>
          <a:lstStyle/>
          <a:p>
            <a:pPr indent="0" lvl="0" marL="0" marR="0" rtl="0" algn="l">
              <a:lnSpc>
                <a:spcPct val="115000"/>
              </a:lnSpc>
              <a:spcBef>
                <a:spcPts val="0"/>
              </a:spcBef>
              <a:spcAft>
                <a:spcPts val="0"/>
              </a:spcAft>
              <a:buClr>
                <a:schemeClr val="dk1"/>
              </a:buClr>
              <a:buSzPts val="1100"/>
              <a:buFont typeface="Arial"/>
              <a:buNone/>
            </a:pPr>
            <a:r>
              <a:rPr b="0" i="0" lang="en" sz="1400" u="none" cap="none" strike="noStrike">
                <a:solidFill>
                  <a:schemeClr val="dk1"/>
                </a:solidFill>
                <a:latin typeface="Montserrat"/>
                <a:ea typeface="Montserrat"/>
                <a:cs typeface="Montserrat"/>
                <a:sym typeface="Montserrat"/>
              </a:rPr>
              <a:t>          </a:t>
            </a:r>
            <a:r>
              <a:rPr lang="en">
                <a:solidFill>
                  <a:schemeClr val="dk1"/>
                </a:solidFill>
                <a:latin typeface="Montserrat"/>
                <a:ea typeface="Montserrat"/>
                <a:cs typeface="Montserrat"/>
                <a:sym typeface="Montserrat"/>
              </a:rPr>
              <a:t>Conclusion </a:t>
            </a:r>
            <a:endParaRPr b="0" i="0" sz="1400" u="none" cap="none" strike="noStrike">
              <a:solidFill>
                <a:schemeClr val="dk1"/>
              </a:solidFill>
              <a:latin typeface="Montserrat"/>
              <a:ea typeface="Montserrat"/>
              <a:cs typeface="Montserrat"/>
              <a:sym typeface="Montserrat"/>
            </a:endParaRPr>
          </a:p>
        </p:txBody>
      </p:sp>
      <p:cxnSp>
        <p:nvCxnSpPr>
          <p:cNvPr id="716" name="Google Shape;716;p59"/>
          <p:cNvCxnSpPr/>
          <p:nvPr/>
        </p:nvCxnSpPr>
        <p:spPr>
          <a:xfrm>
            <a:off x="1664146" y="4021405"/>
            <a:ext cx="0" cy="390600"/>
          </a:xfrm>
          <a:prstGeom prst="straightConnector1">
            <a:avLst/>
          </a:prstGeom>
          <a:noFill/>
          <a:ln cap="flat" cmpd="sng" w="19050">
            <a:solidFill>
              <a:schemeClr val="accent2"/>
            </a:solidFill>
            <a:prstDash val="solid"/>
            <a:round/>
            <a:headEnd len="sm" w="sm" type="none"/>
            <a:tailEnd len="sm" w="sm" type="none"/>
          </a:ln>
        </p:spPr>
      </p:cxnSp>
      <p:sp>
        <p:nvSpPr>
          <p:cNvPr id="717" name="Google Shape;717;p59"/>
          <p:cNvSpPr/>
          <p:nvPr/>
        </p:nvSpPr>
        <p:spPr>
          <a:xfrm>
            <a:off x="1345188" y="4178675"/>
            <a:ext cx="79200" cy="79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0" name="Shape 890"/>
        <p:cNvGrpSpPr/>
        <p:nvPr/>
      </p:nvGrpSpPr>
      <p:grpSpPr>
        <a:xfrm>
          <a:off x="0" y="0"/>
          <a:ext cx="0" cy="0"/>
          <a:chOff x="0" y="0"/>
          <a:chExt cx="0" cy="0"/>
        </a:xfrm>
      </p:grpSpPr>
      <p:sp>
        <p:nvSpPr>
          <p:cNvPr id="891" name="Google Shape;891;p77"/>
          <p:cNvSpPr txBox="1"/>
          <p:nvPr/>
        </p:nvSpPr>
        <p:spPr>
          <a:xfrm>
            <a:off x="105040" y="143994"/>
            <a:ext cx="6765900" cy="357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t/>
            </a:r>
            <a:endParaRPr b="1" i="0" sz="20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2000"/>
              <a:buFont typeface="Arial"/>
              <a:buNone/>
            </a:pPr>
            <a:r>
              <a:t/>
            </a:r>
            <a:endParaRPr b="1" i="0" sz="20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2000"/>
              <a:buFont typeface="Arial"/>
              <a:buNone/>
            </a:pPr>
            <a:r>
              <a:t/>
            </a:r>
            <a:endParaRPr b="1" i="0" sz="20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2000"/>
              <a:buFont typeface="Arial"/>
              <a:buNone/>
            </a:pPr>
            <a:r>
              <a:t/>
            </a:r>
            <a:endParaRPr b="1" i="0" sz="2000" u="none" cap="none" strike="noStrike">
              <a:solidFill>
                <a:schemeClr val="dk1"/>
              </a:solidFill>
              <a:latin typeface="Montserrat"/>
              <a:ea typeface="Montserrat"/>
              <a:cs typeface="Montserrat"/>
              <a:sym typeface="Montserrat"/>
            </a:endParaRPr>
          </a:p>
        </p:txBody>
      </p:sp>
      <p:sp>
        <p:nvSpPr>
          <p:cNvPr id="892" name="Google Shape;892;p77"/>
          <p:cNvSpPr txBox="1"/>
          <p:nvPr/>
        </p:nvSpPr>
        <p:spPr>
          <a:xfrm>
            <a:off x="1248350" y="4254026"/>
            <a:ext cx="6320700" cy="668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80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893" name="Google Shape;893;p77"/>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300"/>
              <a:buNone/>
            </a:pPr>
            <a:fld id="{00000000-1234-1234-1234-123412341234}" type="slidenum">
              <a:rPr lang="en"/>
              <a:t>‹#›</a:t>
            </a:fld>
            <a:endParaRPr/>
          </a:p>
        </p:txBody>
      </p:sp>
      <p:pic>
        <p:nvPicPr>
          <p:cNvPr id="894" name="Google Shape;894;p77"/>
          <p:cNvPicPr preferRelativeResize="0"/>
          <p:nvPr>
            <p:ph idx="1" type="body"/>
          </p:nvPr>
        </p:nvPicPr>
        <p:blipFill rotWithShape="1">
          <a:blip r:embed="rId3">
            <a:alphaModFix/>
          </a:blip>
          <a:srcRect b="0" l="0" r="0" t="0"/>
          <a:stretch/>
        </p:blipFill>
        <p:spPr>
          <a:xfrm>
            <a:off x="1277350" y="288563"/>
            <a:ext cx="3131400" cy="4566300"/>
          </a:xfrm>
          <a:prstGeom prst="rect">
            <a:avLst/>
          </a:prstGeom>
          <a:noFill/>
          <a:ln>
            <a:noFill/>
          </a:ln>
        </p:spPr>
      </p:pic>
      <p:pic>
        <p:nvPicPr>
          <p:cNvPr id="895" name="Google Shape;895;p77"/>
          <p:cNvPicPr preferRelativeResize="0"/>
          <p:nvPr/>
        </p:nvPicPr>
        <p:blipFill rotWithShape="1">
          <a:blip r:embed="rId4">
            <a:alphaModFix/>
          </a:blip>
          <a:srcRect b="0" l="0" r="0" t="0"/>
          <a:stretch/>
        </p:blipFill>
        <p:spPr>
          <a:xfrm>
            <a:off x="4408700" y="288563"/>
            <a:ext cx="3131351" cy="4566364"/>
          </a:xfrm>
          <a:prstGeom prst="rect">
            <a:avLst/>
          </a:prstGeom>
          <a:noFill/>
          <a:ln>
            <a:noFill/>
          </a:ln>
        </p:spPr>
      </p:pic>
      <p:pic>
        <p:nvPicPr>
          <p:cNvPr id="896" name="Google Shape;896;p77"/>
          <p:cNvPicPr preferRelativeResize="0"/>
          <p:nvPr/>
        </p:nvPicPr>
        <p:blipFill rotWithShape="1">
          <a:blip r:embed="rId5">
            <a:alphaModFix/>
          </a:blip>
          <a:srcRect b="0" l="0" r="0" t="0"/>
          <a:stretch/>
        </p:blipFill>
        <p:spPr>
          <a:xfrm>
            <a:off x="3037248" y="619549"/>
            <a:ext cx="2604173" cy="2112114"/>
          </a:xfrm>
          <a:prstGeom prst="rect">
            <a:avLst/>
          </a:prstGeom>
          <a:noFill/>
          <a:ln>
            <a:noFill/>
          </a:ln>
        </p:spPr>
      </p:pic>
      <p:pic>
        <p:nvPicPr>
          <p:cNvPr id="897" name="Google Shape;897;p77"/>
          <p:cNvPicPr preferRelativeResize="0"/>
          <p:nvPr/>
        </p:nvPicPr>
        <p:blipFill rotWithShape="1">
          <a:blip r:embed="rId6">
            <a:alphaModFix/>
          </a:blip>
          <a:srcRect b="0" l="0" r="0" t="0"/>
          <a:stretch/>
        </p:blipFill>
        <p:spPr>
          <a:xfrm>
            <a:off x="3375265" y="2985552"/>
            <a:ext cx="2066869" cy="948871"/>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1" name="Shape 901"/>
        <p:cNvGrpSpPr/>
        <p:nvPr/>
      </p:nvGrpSpPr>
      <p:grpSpPr>
        <a:xfrm>
          <a:off x="0" y="0"/>
          <a:ext cx="0" cy="0"/>
          <a:chOff x="0" y="0"/>
          <a:chExt cx="0" cy="0"/>
        </a:xfrm>
      </p:grpSpPr>
      <p:pic>
        <p:nvPicPr>
          <p:cNvPr id="902" name="Google Shape;902;p78"/>
          <p:cNvPicPr preferRelativeResize="0"/>
          <p:nvPr/>
        </p:nvPicPr>
        <p:blipFill rotWithShape="1">
          <a:blip r:embed="rId3">
            <a:alphaModFix/>
          </a:blip>
          <a:srcRect b="0" l="0" r="0" t="0"/>
          <a:stretch/>
        </p:blipFill>
        <p:spPr>
          <a:xfrm>
            <a:off x="249975" y="246249"/>
            <a:ext cx="1145175" cy="585599"/>
          </a:xfrm>
          <a:prstGeom prst="rect">
            <a:avLst/>
          </a:prstGeom>
          <a:noFill/>
          <a:ln>
            <a:noFill/>
          </a:ln>
        </p:spPr>
      </p:pic>
      <p:pic>
        <p:nvPicPr>
          <p:cNvPr id="903" name="Google Shape;903;p78"/>
          <p:cNvPicPr preferRelativeResize="0"/>
          <p:nvPr/>
        </p:nvPicPr>
        <p:blipFill rotWithShape="1">
          <a:blip r:embed="rId4">
            <a:alphaModFix/>
          </a:blip>
          <a:srcRect b="3130" l="0" r="0" t="3120"/>
          <a:stretch/>
        </p:blipFill>
        <p:spPr>
          <a:xfrm>
            <a:off x="210229" y="2037900"/>
            <a:ext cx="5420723" cy="873450"/>
          </a:xfrm>
          <a:prstGeom prst="rect">
            <a:avLst/>
          </a:prstGeom>
          <a:noFill/>
          <a:ln>
            <a:noFill/>
          </a:ln>
        </p:spPr>
      </p:pic>
      <p:cxnSp>
        <p:nvCxnSpPr>
          <p:cNvPr id="904" name="Google Shape;904;p78"/>
          <p:cNvCxnSpPr/>
          <p:nvPr/>
        </p:nvCxnSpPr>
        <p:spPr>
          <a:xfrm>
            <a:off x="7475" y="3099589"/>
            <a:ext cx="3926700" cy="0"/>
          </a:xfrm>
          <a:prstGeom prst="straightConnector1">
            <a:avLst/>
          </a:prstGeom>
          <a:noFill/>
          <a:ln cap="flat" cmpd="sng" w="19050">
            <a:solidFill>
              <a:srgbClr val="D71B7F"/>
            </a:solidFill>
            <a:prstDash val="solid"/>
            <a:round/>
            <a:headEnd len="sm" w="sm" type="none"/>
            <a:tailEnd len="sm" w="sm" type="non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1" name="Shape 721"/>
        <p:cNvGrpSpPr/>
        <p:nvPr/>
      </p:nvGrpSpPr>
      <p:grpSpPr>
        <a:xfrm>
          <a:off x="0" y="0"/>
          <a:ext cx="0" cy="0"/>
          <a:chOff x="0" y="0"/>
          <a:chExt cx="0" cy="0"/>
        </a:xfrm>
      </p:grpSpPr>
      <p:sp>
        <p:nvSpPr>
          <p:cNvPr id="722" name="Google Shape;722;p60"/>
          <p:cNvSpPr txBox="1"/>
          <p:nvPr/>
        </p:nvSpPr>
        <p:spPr>
          <a:xfrm>
            <a:off x="105040" y="143994"/>
            <a:ext cx="6765900" cy="357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rPr b="1" lang="en" sz="2000">
                <a:solidFill>
                  <a:schemeClr val="dk1"/>
                </a:solidFill>
                <a:latin typeface="Montserrat"/>
                <a:ea typeface="Montserrat"/>
                <a:cs typeface="Montserrat"/>
                <a:sym typeface="Montserrat"/>
              </a:rPr>
              <a:t>Introduction</a:t>
            </a:r>
            <a:endParaRPr b="1" i="0" sz="2000" u="none" cap="none" strike="noStrike">
              <a:solidFill>
                <a:schemeClr val="dk1"/>
              </a:solidFill>
              <a:latin typeface="Montserrat"/>
              <a:ea typeface="Montserrat"/>
              <a:cs typeface="Montserrat"/>
              <a:sym typeface="Montserrat"/>
            </a:endParaRPr>
          </a:p>
        </p:txBody>
      </p:sp>
      <p:grpSp>
        <p:nvGrpSpPr>
          <p:cNvPr id="723" name="Google Shape;723;p60"/>
          <p:cNvGrpSpPr/>
          <p:nvPr/>
        </p:nvGrpSpPr>
        <p:grpSpPr>
          <a:xfrm>
            <a:off x="312475" y="1180500"/>
            <a:ext cx="5363825" cy="2877300"/>
            <a:chOff x="312475" y="1180500"/>
            <a:chExt cx="5363825" cy="2877300"/>
          </a:xfrm>
        </p:grpSpPr>
        <p:sp>
          <p:nvSpPr>
            <p:cNvPr id="724" name="Google Shape;724;p60"/>
            <p:cNvSpPr/>
            <p:nvPr/>
          </p:nvSpPr>
          <p:spPr>
            <a:xfrm>
              <a:off x="412800" y="1180500"/>
              <a:ext cx="5263500" cy="2877300"/>
            </a:xfrm>
            <a:prstGeom prst="snip1Rect">
              <a:avLst>
                <a:gd fmla="val 14134" name="adj"/>
              </a:avLst>
            </a:prstGeom>
            <a:solidFill>
              <a:srgbClr val="FFFFFF"/>
            </a:solidFill>
            <a:ln cap="flat" cmpd="sng" w="9525">
              <a:solidFill>
                <a:srgbClr val="E7E6E6"/>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ctr" bIns="91425" lIns="91425" spcFirstLastPara="1" rIns="91425" wrap="square" tIns="91425">
              <a:noAutofit/>
            </a:bodyPr>
            <a:lstStyle/>
            <a:p>
              <a:pPr indent="0" lvl="0" marL="0" marR="0" rtl="0" algn="l">
                <a:lnSpc>
                  <a:spcPct val="90000"/>
                </a:lnSpc>
                <a:spcBef>
                  <a:spcPts val="0"/>
                </a:spcBef>
                <a:spcAft>
                  <a:spcPts val="0"/>
                </a:spcAft>
                <a:buClr>
                  <a:srgbClr val="000000"/>
                </a:buClr>
                <a:buSzPts val="1200"/>
                <a:buFont typeface="Arial"/>
                <a:buNone/>
              </a:pPr>
              <a:r>
                <a:t/>
              </a:r>
              <a:endParaRPr b="0" i="0" sz="1200" u="none" cap="none" strike="noStrike">
                <a:solidFill>
                  <a:schemeClr val="dk1"/>
                </a:solidFill>
                <a:latin typeface="Montserrat"/>
                <a:ea typeface="Montserrat"/>
                <a:cs typeface="Montserrat"/>
                <a:sym typeface="Montserrat"/>
              </a:endParaRPr>
            </a:p>
            <a:p>
              <a:pPr indent="0" lvl="0" marL="0" rtl="0" algn="l">
                <a:lnSpc>
                  <a:spcPct val="90000"/>
                </a:lnSpc>
                <a:spcBef>
                  <a:spcPts val="0"/>
                </a:spcBef>
                <a:spcAft>
                  <a:spcPts val="0"/>
                </a:spcAft>
                <a:buClr>
                  <a:srgbClr val="000000"/>
                </a:buClr>
                <a:buSzPts val="1200"/>
                <a:buFont typeface="Arial"/>
                <a:buNone/>
              </a:pPr>
              <a:r>
                <a:t/>
              </a:r>
              <a:endParaRPr sz="1200">
                <a:solidFill>
                  <a:schemeClr val="dk1"/>
                </a:solidFill>
                <a:latin typeface="Montserrat"/>
                <a:ea typeface="Montserrat"/>
                <a:cs typeface="Montserrat"/>
                <a:sym typeface="Montserrat"/>
              </a:endParaRPr>
            </a:p>
            <a:p>
              <a:pPr indent="0" lvl="0" marL="0" rtl="0" algn="just">
                <a:lnSpc>
                  <a:spcPct val="115000"/>
                </a:lnSpc>
                <a:spcBef>
                  <a:spcPts val="1200"/>
                </a:spcBef>
                <a:spcAft>
                  <a:spcPts val="0"/>
                </a:spcAft>
                <a:buClr>
                  <a:schemeClr val="dk1"/>
                </a:buClr>
                <a:buSzPts val="1100"/>
                <a:buFont typeface="Arial"/>
                <a:buNone/>
              </a:pPr>
              <a:r>
                <a:rPr lang="en" sz="1300">
                  <a:solidFill>
                    <a:schemeClr val="dk1"/>
                  </a:solidFill>
                </a:rPr>
                <a:t>In today’s fast-paced organizations, efficiently managing employee data is key to operational excellence. This project introduces a robust data management platform built on AWS that handles real-time employee data using Kafka and PySpark.</a:t>
              </a:r>
              <a:endParaRPr sz="1300">
                <a:solidFill>
                  <a:schemeClr val="dk1"/>
                </a:solidFill>
              </a:endParaRPr>
            </a:p>
            <a:p>
              <a:pPr indent="0" lvl="0" marL="0" rtl="0" algn="just">
                <a:lnSpc>
                  <a:spcPct val="115000"/>
                </a:lnSpc>
                <a:spcBef>
                  <a:spcPts val="1200"/>
                </a:spcBef>
                <a:spcAft>
                  <a:spcPts val="0"/>
                </a:spcAft>
                <a:buClr>
                  <a:schemeClr val="dk1"/>
                </a:buClr>
                <a:buSzPts val="1100"/>
                <a:buFont typeface="Arial"/>
                <a:buNone/>
              </a:pPr>
              <a:r>
                <a:rPr lang="en" sz="1300">
                  <a:solidFill>
                    <a:schemeClr val="dk1"/>
                  </a:solidFill>
                </a:rPr>
                <a:t>The system brings together diverse datasets—like employee records, leave history, and communication logs—and transforms them into structured, enriched outputs using AWS Glue. It enables daily and monthly analytics to detect unusual leave patterns, communication misuse, and even automates HR insights like strike tracking and salary adjustments.</a:t>
              </a:r>
              <a:endParaRPr b="0" i="0" sz="1200" u="none" cap="none" strike="noStrike">
                <a:solidFill>
                  <a:schemeClr val="dk1"/>
                </a:solidFill>
                <a:latin typeface="Montserrat"/>
                <a:ea typeface="Montserrat"/>
                <a:cs typeface="Montserrat"/>
                <a:sym typeface="Montserrat"/>
              </a:endParaRPr>
            </a:p>
            <a:p>
              <a:pPr indent="0" lvl="0" marL="0" marR="0" rtl="0" algn="l">
                <a:lnSpc>
                  <a:spcPct val="115000"/>
                </a:lnSpc>
                <a:spcBef>
                  <a:spcPts val="1200"/>
                </a:spcBef>
                <a:spcAft>
                  <a:spcPts val="0"/>
                </a:spcAft>
                <a:buClr>
                  <a:srgbClr val="000000"/>
                </a:buClr>
                <a:buSzPts val="1200"/>
                <a:buFont typeface="Arial"/>
                <a:buNone/>
              </a:pPr>
              <a:r>
                <a:t/>
              </a:r>
              <a:endParaRPr b="0" i="0" sz="1200" u="none" cap="none" strike="noStrike">
                <a:solidFill>
                  <a:schemeClr val="dk1"/>
                </a:solidFill>
                <a:latin typeface="Montserrat"/>
                <a:ea typeface="Montserrat"/>
                <a:cs typeface="Montserrat"/>
                <a:sym typeface="Montserrat"/>
              </a:endParaRPr>
            </a:p>
            <a:p>
              <a:pPr indent="0" lvl="0" marL="0" marR="0" rtl="0" algn="l">
                <a:lnSpc>
                  <a:spcPct val="115000"/>
                </a:lnSpc>
                <a:spcBef>
                  <a:spcPts val="800"/>
                </a:spcBef>
                <a:spcAft>
                  <a:spcPts val="0"/>
                </a:spcAft>
                <a:buClr>
                  <a:srgbClr val="000000"/>
                </a:buClr>
                <a:buSzPts val="1200"/>
                <a:buFont typeface="Arial"/>
                <a:buNone/>
              </a:pPr>
              <a:r>
                <a:t/>
              </a:r>
              <a:endParaRPr b="0" i="0" sz="1200" u="none" cap="none" strike="noStrike">
                <a:solidFill>
                  <a:schemeClr val="dk1"/>
                </a:solidFill>
                <a:latin typeface="Montserrat"/>
                <a:ea typeface="Montserrat"/>
                <a:cs typeface="Montserrat"/>
                <a:sym typeface="Montserrat"/>
              </a:endParaRPr>
            </a:p>
          </p:txBody>
        </p:sp>
        <p:cxnSp>
          <p:nvCxnSpPr>
            <p:cNvPr id="725" name="Google Shape;725;p60"/>
            <p:cNvCxnSpPr/>
            <p:nvPr/>
          </p:nvCxnSpPr>
          <p:spPr>
            <a:xfrm>
              <a:off x="312475" y="1183338"/>
              <a:ext cx="0" cy="2871600"/>
            </a:xfrm>
            <a:prstGeom prst="straightConnector1">
              <a:avLst/>
            </a:prstGeom>
            <a:noFill/>
            <a:ln cap="flat" cmpd="sng" w="19050">
              <a:solidFill>
                <a:srgbClr val="12519C"/>
              </a:solidFill>
              <a:prstDash val="solid"/>
              <a:round/>
              <a:headEnd len="sm" w="sm" type="none"/>
              <a:tailEnd len="sm" w="sm" type="none"/>
            </a:ln>
          </p:spPr>
        </p:cxnSp>
      </p:grpSp>
      <p:sp>
        <p:nvSpPr>
          <p:cNvPr id="726" name="Google Shape;726;p60"/>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300"/>
              <a:buNone/>
            </a:pPr>
            <a:fld id="{00000000-1234-1234-1234-123412341234}" type="slidenum">
              <a:rPr lang="en"/>
              <a:t>‹#›</a:t>
            </a:fld>
            <a:endParaRPr/>
          </a:p>
        </p:txBody>
      </p:sp>
      <p:sp>
        <p:nvSpPr>
          <p:cNvPr id="727" name="Google Shape;727;p60"/>
          <p:cNvSpPr/>
          <p:nvPr/>
        </p:nvSpPr>
        <p:spPr>
          <a:xfrm>
            <a:off x="8720000" y="3908200"/>
            <a:ext cx="287100" cy="1992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1" name="Shape 731"/>
        <p:cNvGrpSpPr/>
        <p:nvPr/>
      </p:nvGrpSpPr>
      <p:grpSpPr>
        <a:xfrm>
          <a:off x="0" y="0"/>
          <a:ext cx="0" cy="0"/>
          <a:chOff x="0" y="0"/>
          <a:chExt cx="0" cy="0"/>
        </a:xfrm>
      </p:grpSpPr>
      <p:sp>
        <p:nvSpPr>
          <p:cNvPr id="732" name="Google Shape;732;p61"/>
          <p:cNvSpPr txBox="1"/>
          <p:nvPr/>
        </p:nvSpPr>
        <p:spPr>
          <a:xfrm>
            <a:off x="105040" y="143994"/>
            <a:ext cx="6765900" cy="357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rPr b="1" lang="en" sz="2000">
                <a:solidFill>
                  <a:schemeClr val="dk1"/>
                </a:solidFill>
                <a:latin typeface="Montserrat"/>
                <a:ea typeface="Montserrat"/>
                <a:cs typeface="Montserrat"/>
                <a:sym typeface="Montserrat"/>
              </a:rPr>
              <a:t>Objectives and Key Outcomes</a:t>
            </a:r>
            <a:endParaRPr b="1" i="0" sz="2000" u="none" cap="none" strike="noStrike">
              <a:solidFill>
                <a:schemeClr val="dk1"/>
              </a:solidFill>
              <a:latin typeface="Montserrat"/>
              <a:ea typeface="Montserrat"/>
              <a:cs typeface="Montserrat"/>
              <a:sym typeface="Montserrat"/>
            </a:endParaRPr>
          </a:p>
        </p:txBody>
      </p:sp>
      <p:grpSp>
        <p:nvGrpSpPr>
          <p:cNvPr id="733" name="Google Shape;733;p61"/>
          <p:cNvGrpSpPr/>
          <p:nvPr/>
        </p:nvGrpSpPr>
        <p:grpSpPr>
          <a:xfrm>
            <a:off x="308011" y="1183371"/>
            <a:ext cx="5527395" cy="3112901"/>
            <a:chOff x="308025" y="1183338"/>
            <a:chExt cx="5444100" cy="2993462"/>
          </a:xfrm>
        </p:grpSpPr>
        <p:sp>
          <p:nvSpPr>
            <p:cNvPr id="734" name="Google Shape;734;p61"/>
            <p:cNvSpPr/>
            <p:nvPr/>
          </p:nvSpPr>
          <p:spPr>
            <a:xfrm>
              <a:off x="308025" y="1187900"/>
              <a:ext cx="5444100" cy="2988900"/>
            </a:xfrm>
            <a:prstGeom prst="snip1Rect">
              <a:avLst>
                <a:gd fmla="val 14134" name="adj"/>
              </a:avLst>
            </a:prstGeom>
            <a:solidFill>
              <a:srgbClr val="FFFFFF"/>
            </a:solidFill>
            <a:ln cap="flat" cmpd="sng" w="9525">
              <a:solidFill>
                <a:srgbClr val="E7E6E6"/>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ctr" bIns="91425" lIns="91425" spcFirstLastPara="1" rIns="91425" wrap="square" tIns="91425">
              <a:noAutofit/>
            </a:bodyPr>
            <a:lstStyle/>
            <a:p>
              <a:pPr indent="-304800" lvl="0" marL="457200" marR="0" rtl="0" algn="just">
                <a:lnSpc>
                  <a:spcPct val="90000"/>
                </a:lnSpc>
                <a:spcBef>
                  <a:spcPts val="0"/>
                </a:spcBef>
                <a:spcAft>
                  <a:spcPts val="0"/>
                </a:spcAft>
                <a:buClr>
                  <a:srgbClr val="D9277E"/>
                </a:buClr>
                <a:buSzPts val="1200"/>
                <a:buFont typeface="Montserrat"/>
                <a:buChar char="●"/>
              </a:pPr>
              <a:r>
                <a:rPr lang="en" sz="1200">
                  <a:solidFill>
                    <a:schemeClr val="dk1"/>
                  </a:solidFill>
                  <a:latin typeface="Montserrat"/>
                  <a:ea typeface="Montserrat"/>
                  <a:cs typeface="Montserrat"/>
                  <a:sym typeface="Montserrat"/>
                </a:rPr>
                <a:t>Objectives:</a:t>
              </a:r>
              <a:endParaRPr b="0" i="0" sz="1200" u="none" cap="none" strike="noStrike">
                <a:solidFill>
                  <a:schemeClr val="dk1"/>
                </a:solidFill>
                <a:latin typeface="Montserrat"/>
                <a:ea typeface="Montserrat"/>
                <a:cs typeface="Montserrat"/>
                <a:sym typeface="Montserrat"/>
              </a:endParaRPr>
            </a:p>
            <a:p>
              <a:pPr indent="-304800" lvl="1" marL="914400" marR="0" rtl="0" algn="just">
                <a:lnSpc>
                  <a:spcPct val="90000"/>
                </a:lnSpc>
                <a:spcBef>
                  <a:spcPts val="0"/>
                </a:spcBef>
                <a:spcAft>
                  <a:spcPts val="0"/>
                </a:spcAft>
                <a:buClr>
                  <a:srgbClr val="D9277E"/>
                </a:buClr>
                <a:buSzPts val="1200"/>
                <a:buFont typeface="Montserrat"/>
                <a:buChar char="○"/>
              </a:pPr>
              <a:r>
                <a:rPr lang="en" sz="1200">
                  <a:solidFill>
                    <a:schemeClr val="dk1"/>
                  </a:solidFill>
                  <a:latin typeface="Montserrat"/>
                  <a:ea typeface="Montserrat"/>
                  <a:cs typeface="Montserrat"/>
                  <a:sym typeface="Montserrat"/>
                </a:rPr>
                <a:t>Ingest and analyze employee data (leave, communication, records) in real time and batch modes.</a:t>
              </a:r>
              <a:endParaRPr b="0" i="0" sz="1200" u="none" cap="none" strike="noStrike">
                <a:solidFill>
                  <a:schemeClr val="dk1"/>
                </a:solidFill>
                <a:latin typeface="Montserrat"/>
                <a:ea typeface="Montserrat"/>
                <a:cs typeface="Montserrat"/>
                <a:sym typeface="Montserrat"/>
              </a:endParaRPr>
            </a:p>
            <a:p>
              <a:pPr indent="-304800" lvl="1" marL="914400" marR="0" rtl="0" algn="just">
                <a:lnSpc>
                  <a:spcPct val="90000"/>
                </a:lnSpc>
                <a:spcBef>
                  <a:spcPts val="0"/>
                </a:spcBef>
                <a:spcAft>
                  <a:spcPts val="0"/>
                </a:spcAft>
                <a:buClr>
                  <a:srgbClr val="D9277E"/>
                </a:buClr>
                <a:buSzPts val="1200"/>
                <a:buFont typeface="Montserrat"/>
                <a:buChar char="○"/>
              </a:pPr>
              <a:r>
                <a:rPr lang="en" sz="1200">
                  <a:solidFill>
                    <a:schemeClr val="dk1"/>
                  </a:solidFill>
                  <a:latin typeface="Montserrat"/>
                  <a:ea typeface="Montserrat"/>
                  <a:cs typeface="Montserrat"/>
                  <a:sym typeface="Montserrat"/>
                </a:rPr>
                <a:t>Automate HR insights like leave abuse detection and strike tracking.</a:t>
              </a:r>
              <a:endParaRPr b="0" i="0" sz="1200" u="none" cap="none" strike="noStrike">
                <a:solidFill>
                  <a:schemeClr val="dk1"/>
                </a:solidFill>
                <a:latin typeface="Montserrat"/>
                <a:ea typeface="Montserrat"/>
                <a:cs typeface="Montserrat"/>
                <a:sym typeface="Montserrat"/>
              </a:endParaRPr>
            </a:p>
            <a:p>
              <a:pPr indent="-304800" lvl="1" marL="914400" marR="0" rtl="0" algn="just">
                <a:lnSpc>
                  <a:spcPct val="90000"/>
                </a:lnSpc>
                <a:spcBef>
                  <a:spcPts val="0"/>
                </a:spcBef>
                <a:spcAft>
                  <a:spcPts val="0"/>
                </a:spcAft>
                <a:buClr>
                  <a:srgbClr val="D9277E"/>
                </a:buClr>
                <a:buSzPts val="1200"/>
                <a:buFont typeface="Montserrat"/>
                <a:buChar char="○"/>
              </a:pPr>
              <a:r>
                <a:rPr lang="en" sz="1200">
                  <a:solidFill>
                    <a:schemeClr val="dk1"/>
                  </a:solidFill>
                  <a:latin typeface="Montserrat"/>
                  <a:ea typeface="Montserrat"/>
                  <a:cs typeface="Montserrat"/>
                  <a:sym typeface="Montserrat"/>
                </a:rPr>
                <a:t>Ensure data reliability using scalable ETL pipelines and warehousing.</a:t>
              </a:r>
              <a:endParaRPr b="0" i="0" sz="1200" u="none" cap="none" strike="noStrike">
                <a:solidFill>
                  <a:schemeClr val="dk1"/>
                </a:solidFill>
                <a:latin typeface="Montserrat"/>
                <a:ea typeface="Montserrat"/>
                <a:cs typeface="Montserrat"/>
                <a:sym typeface="Montserrat"/>
              </a:endParaRPr>
            </a:p>
            <a:p>
              <a:pPr indent="0" lvl="0" marL="0" marR="0" rtl="0" algn="just">
                <a:lnSpc>
                  <a:spcPct val="90000"/>
                </a:lnSpc>
                <a:spcBef>
                  <a:spcPts val="0"/>
                </a:spcBef>
                <a:spcAft>
                  <a:spcPts val="0"/>
                </a:spcAft>
                <a:buClr>
                  <a:srgbClr val="000000"/>
                </a:buClr>
                <a:buSzPts val="1200"/>
                <a:buFont typeface="Arial"/>
                <a:buNone/>
              </a:pPr>
              <a:r>
                <a:t/>
              </a:r>
              <a:endParaRPr b="0" i="0" sz="1200" u="none" cap="none" strike="noStrike">
                <a:solidFill>
                  <a:schemeClr val="dk1"/>
                </a:solidFill>
                <a:latin typeface="Montserrat"/>
                <a:ea typeface="Montserrat"/>
                <a:cs typeface="Montserrat"/>
                <a:sym typeface="Montserrat"/>
              </a:endParaRPr>
            </a:p>
            <a:p>
              <a:pPr indent="-304800" lvl="0" marL="457200" marR="0" rtl="0" algn="just">
                <a:lnSpc>
                  <a:spcPct val="90000"/>
                </a:lnSpc>
                <a:spcBef>
                  <a:spcPts val="0"/>
                </a:spcBef>
                <a:spcAft>
                  <a:spcPts val="0"/>
                </a:spcAft>
                <a:buClr>
                  <a:srgbClr val="D9277E"/>
                </a:buClr>
                <a:buSzPts val="1200"/>
                <a:buFont typeface="Montserrat"/>
                <a:buChar char="●"/>
              </a:pPr>
              <a:r>
                <a:rPr b="0" i="0" lang="en" sz="1200" u="none" cap="none" strike="noStrike">
                  <a:solidFill>
                    <a:schemeClr val="dk1"/>
                  </a:solidFill>
                  <a:latin typeface="Montserrat"/>
                  <a:ea typeface="Montserrat"/>
                  <a:cs typeface="Montserrat"/>
                  <a:sym typeface="Montserrat"/>
                </a:rPr>
                <a:t>Key</a:t>
              </a:r>
              <a:r>
                <a:rPr lang="en" sz="1200">
                  <a:solidFill>
                    <a:schemeClr val="dk1"/>
                  </a:solidFill>
                  <a:latin typeface="Montserrat"/>
                  <a:ea typeface="Montserrat"/>
                  <a:cs typeface="Montserrat"/>
                  <a:sym typeface="Montserrat"/>
                </a:rPr>
                <a:t> Outcomes:</a:t>
              </a:r>
              <a:endParaRPr b="0" i="0" sz="1200" u="none" cap="none" strike="noStrike">
                <a:solidFill>
                  <a:schemeClr val="dk1"/>
                </a:solidFill>
                <a:latin typeface="Montserrat"/>
                <a:ea typeface="Montserrat"/>
                <a:cs typeface="Montserrat"/>
                <a:sym typeface="Montserrat"/>
              </a:endParaRPr>
            </a:p>
            <a:p>
              <a:pPr indent="-304800" lvl="1" marL="914400" marR="0" rtl="0" algn="just">
                <a:lnSpc>
                  <a:spcPct val="90000"/>
                </a:lnSpc>
                <a:spcBef>
                  <a:spcPts val="0"/>
                </a:spcBef>
                <a:spcAft>
                  <a:spcPts val="0"/>
                </a:spcAft>
                <a:buClr>
                  <a:srgbClr val="D9277E"/>
                </a:buClr>
                <a:buSzPts val="1200"/>
                <a:buFont typeface="Montserrat"/>
                <a:buChar char="○"/>
              </a:pPr>
              <a:r>
                <a:rPr lang="en" sz="1200">
                  <a:solidFill>
                    <a:schemeClr val="dk1"/>
                  </a:solidFill>
                  <a:latin typeface="Montserrat"/>
                  <a:ea typeface="Montserrat"/>
                  <a:cs typeface="Montserrat"/>
                  <a:sym typeface="Montserrat"/>
                </a:rPr>
                <a:t>Built real-time data pipelines using Kafka, PySpark, and AWS Glue.</a:t>
              </a:r>
              <a:endParaRPr b="0" i="0" sz="1200" u="none" cap="none" strike="noStrike">
                <a:solidFill>
                  <a:schemeClr val="dk1"/>
                </a:solidFill>
                <a:latin typeface="Montserrat"/>
                <a:ea typeface="Montserrat"/>
                <a:cs typeface="Montserrat"/>
                <a:sym typeface="Montserrat"/>
              </a:endParaRPr>
            </a:p>
            <a:p>
              <a:pPr indent="-304800" lvl="1" marL="914400" marR="0" rtl="0" algn="just">
                <a:lnSpc>
                  <a:spcPct val="90000"/>
                </a:lnSpc>
                <a:spcBef>
                  <a:spcPts val="0"/>
                </a:spcBef>
                <a:spcAft>
                  <a:spcPts val="0"/>
                </a:spcAft>
                <a:buClr>
                  <a:srgbClr val="D9277E"/>
                </a:buClr>
                <a:buSzPts val="1200"/>
                <a:buFont typeface="Montserrat"/>
                <a:buChar char="○"/>
              </a:pPr>
              <a:r>
                <a:rPr lang="en" sz="1200">
                  <a:solidFill>
                    <a:schemeClr val="dk1"/>
                  </a:solidFill>
                  <a:latin typeface="Montserrat"/>
                  <a:ea typeface="Montserrat"/>
                  <a:cs typeface="Montserrat"/>
                  <a:sym typeface="Montserrat"/>
                </a:rPr>
                <a:t>Detected leave misuse and flagged inappropriate communication.</a:t>
              </a:r>
              <a:endParaRPr b="0" i="0" sz="1200" u="none" cap="none" strike="noStrike">
                <a:solidFill>
                  <a:schemeClr val="dk1"/>
                </a:solidFill>
                <a:latin typeface="Montserrat"/>
                <a:ea typeface="Montserrat"/>
                <a:cs typeface="Montserrat"/>
                <a:sym typeface="Montserrat"/>
              </a:endParaRPr>
            </a:p>
            <a:p>
              <a:pPr indent="-304800" lvl="1" marL="914400" marR="0" rtl="0" algn="just">
                <a:lnSpc>
                  <a:spcPct val="90000"/>
                </a:lnSpc>
                <a:spcBef>
                  <a:spcPts val="0"/>
                </a:spcBef>
                <a:spcAft>
                  <a:spcPts val="0"/>
                </a:spcAft>
                <a:buClr>
                  <a:srgbClr val="D9277E"/>
                </a:buClr>
                <a:buSzPts val="1200"/>
                <a:buFont typeface="Montserrat"/>
                <a:buChar char="○"/>
              </a:pPr>
              <a:r>
                <a:rPr b="0" i="0" lang="en" sz="1200" u="none" cap="none" strike="noStrike">
                  <a:solidFill>
                    <a:schemeClr val="dk1"/>
                  </a:solidFill>
                  <a:latin typeface="Montserrat"/>
                  <a:ea typeface="Montserrat"/>
                  <a:cs typeface="Montserrat"/>
                  <a:sym typeface="Montserrat"/>
                </a:rPr>
                <a:t>Flexible: Supports batch and realtime data processing.  </a:t>
              </a:r>
              <a:endParaRPr b="0" i="0" sz="1200" u="none" cap="none" strike="noStrike">
                <a:solidFill>
                  <a:schemeClr val="dk1"/>
                </a:solidFill>
                <a:latin typeface="Montserrat"/>
                <a:ea typeface="Montserrat"/>
                <a:cs typeface="Montserrat"/>
                <a:sym typeface="Montserrat"/>
              </a:endParaRPr>
            </a:p>
            <a:p>
              <a:pPr indent="-304800" lvl="1" marL="914400" marR="0" rtl="0" algn="just">
                <a:lnSpc>
                  <a:spcPct val="90000"/>
                </a:lnSpc>
                <a:spcBef>
                  <a:spcPts val="0"/>
                </a:spcBef>
                <a:spcAft>
                  <a:spcPts val="0"/>
                </a:spcAft>
                <a:buClr>
                  <a:srgbClr val="D9277E"/>
                </a:buClr>
                <a:buSzPts val="1200"/>
                <a:buFont typeface="Montserrat"/>
                <a:buChar char="○"/>
              </a:pPr>
              <a:r>
                <a:rPr lang="en" sz="1200">
                  <a:solidFill>
                    <a:schemeClr val="dk1"/>
                  </a:solidFill>
                  <a:latin typeface="Montserrat"/>
                  <a:ea typeface="Montserrat"/>
                  <a:cs typeface="Montserrat"/>
                  <a:sym typeface="Montserrat"/>
                </a:rPr>
                <a:t>Generated automated HR reports with salary and strike enforcement logic.</a:t>
              </a:r>
              <a:endParaRPr b="0" i="0" sz="1200" u="none" cap="none" strike="noStrike">
                <a:solidFill>
                  <a:schemeClr val="dk1"/>
                </a:solidFill>
                <a:latin typeface="Montserrat"/>
                <a:ea typeface="Montserrat"/>
                <a:cs typeface="Montserrat"/>
                <a:sym typeface="Montserrat"/>
              </a:endParaRPr>
            </a:p>
          </p:txBody>
        </p:sp>
        <p:cxnSp>
          <p:nvCxnSpPr>
            <p:cNvPr id="735" name="Google Shape;735;p61"/>
            <p:cNvCxnSpPr/>
            <p:nvPr/>
          </p:nvCxnSpPr>
          <p:spPr>
            <a:xfrm>
              <a:off x="312475" y="1183338"/>
              <a:ext cx="0" cy="2871600"/>
            </a:xfrm>
            <a:prstGeom prst="straightConnector1">
              <a:avLst/>
            </a:prstGeom>
            <a:noFill/>
            <a:ln cap="flat" cmpd="sng" w="19050">
              <a:solidFill>
                <a:srgbClr val="12519C"/>
              </a:solidFill>
              <a:prstDash val="solid"/>
              <a:round/>
              <a:headEnd len="sm" w="sm" type="none"/>
              <a:tailEnd len="sm" w="sm" type="none"/>
            </a:ln>
          </p:spPr>
        </p:cxnSp>
      </p:grpSp>
      <p:sp>
        <p:nvSpPr>
          <p:cNvPr id="736" name="Google Shape;736;p61"/>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300"/>
              <a:buNone/>
            </a:pPr>
            <a:fld id="{00000000-1234-1234-1234-123412341234}" type="slidenum">
              <a:rPr lang="en"/>
              <a:t>‹#›</a:t>
            </a:fld>
            <a:endParaRPr/>
          </a:p>
        </p:txBody>
      </p:sp>
      <p:pic>
        <p:nvPicPr>
          <p:cNvPr id="737" name="Google Shape;737;p61"/>
          <p:cNvPicPr preferRelativeResize="0"/>
          <p:nvPr/>
        </p:nvPicPr>
        <p:blipFill rotWithShape="1">
          <a:blip r:embed="rId3">
            <a:alphaModFix/>
          </a:blip>
          <a:srcRect b="0" l="0" r="0" t="0"/>
          <a:stretch/>
        </p:blipFill>
        <p:spPr>
          <a:xfrm>
            <a:off x="6033433" y="1872918"/>
            <a:ext cx="2665822" cy="139766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1" name="Shape 741"/>
        <p:cNvGrpSpPr/>
        <p:nvPr/>
      </p:nvGrpSpPr>
      <p:grpSpPr>
        <a:xfrm>
          <a:off x="0" y="0"/>
          <a:ext cx="0" cy="0"/>
          <a:chOff x="0" y="0"/>
          <a:chExt cx="0" cy="0"/>
        </a:xfrm>
      </p:grpSpPr>
      <p:sp>
        <p:nvSpPr>
          <p:cNvPr id="742" name="Google Shape;742;p62"/>
          <p:cNvSpPr txBox="1"/>
          <p:nvPr/>
        </p:nvSpPr>
        <p:spPr>
          <a:xfrm>
            <a:off x="105040" y="143994"/>
            <a:ext cx="6765900" cy="357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rPr b="1" lang="en" sz="2000">
                <a:solidFill>
                  <a:schemeClr val="dk1"/>
                </a:solidFill>
                <a:latin typeface="Montserrat"/>
                <a:ea typeface="Montserrat"/>
                <a:cs typeface="Montserrat"/>
                <a:sym typeface="Montserrat"/>
              </a:rPr>
              <a:t>System Architecture:</a:t>
            </a:r>
            <a:endParaRPr b="1" i="0" sz="2000" u="none" cap="none" strike="noStrike">
              <a:solidFill>
                <a:schemeClr val="dk1"/>
              </a:solidFill>
              <a:latin typeface="Montserrat"/>
              <a:ea typeface="Montserrat"/>
              <a:cs typeface="Montserrat"/>
              <a:sym typeface="Montserrat"/>
            </a:endParaRPr>
          </a:p>
        </p:txBody>
      </p:sp>
      <p:grpSp>
        <p:nvGrpSpPr>
          <p:cNvPr id="743" name="Google Shape;743;p62"/>
          <p:cNvGrpSpPr/>
          <p:nvPr/>
        </p:nvGrpSpPr>
        <p:grpSpPr>
          <a:xfrm>
            <a:off x="308025" y="1183338"/>
            <a:ext cx="5263500" cy="2881862"/>
            <a:chOff x="308025" y="1183338"/>
            <a:chExt cx="5263500" cy="2881862"/>
          </a:xfrm>
        </p:grpSpPr>
        <p:sp>
          <p:nvSpPr>
            <p:cNvPr id="744" name="Google Shape;744;p62"/>
            <p:cNvSpPr/>
            <p:nvPr/>
          </p:nvSpPr>
          <p:spPr>
            <a:xfrm>
              <a:off x="308025" y="1187900"/>
              <a:ext cx="5263500" cy="2877300"/>
            </a:xfrm>
            <a:prstGeom prst="snip1Rect">
              <a:avLst>
                <a:gd fmla="val 14134" name="adj"/>
              </a:avLst>
            </a:prstGeom>
            <a:solidFill>
              <a:srgbClr val="FFFFFF"/>
            </a:solidFill>
            <a:ln cap="flat" cmpd="sng" w="9525">
              <a:solidFill>
                <a:srgbClr val="E7E6E6"/>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ctr" bIns="91425" lIns="91425" spcFirstLastPara="1" rIns="91425" wrap="square" tIns="91425">
              <a:noAutofit/>
            </a:bodyPr>
            <a:lstStyle/>
            <a:p>
              <a:pPr indent="-304800" lvl="0" marL="457200" marR="0" rtl="0" algn="just">
                <a:lnSpc>
                  <a:spcPct val="90000"/>
                </a:lnSpc>
                <a:spcBef>
                  <a:spcPts val="0"/>
                </a:spcBef>
                <a:spcAft>
                  <a:spcPts val="0"/>
                </a:spcAft>
                <a:buClr>
                  <a:srgbClr val="D9277E"/>
                </a:buClr>
                <a:buSzPts val="1200"/>
                <a:buFont typeface="Montserrat"/>
                <a:buChar char="●"/>
              </a:pPr>
              <a:r>
                <a:rPr lang="en" sz="1200">
                  <a:solidFill>
                    <a:schemeClr val="dk1"/>
                  </a:solidFill>
                  <a:latin typeface="Montserrat"/>
                  <a:ea typeface="Montserrat"/>
                  <a:cs typeface="Montserrat"/>
                  <a:sym typeface="Montserrat"/>
                </a:rPr>
                <a:t>Designed a scalable system to process employee data in real-time and batch modes.</a:t>
              </a:r>
              <a:endParaRPr b="0" i="0" sz="1200" u="none" cap="none" strike="noStrike">
                <a:solidFill>
                  <a:schemeClr val="dk1"/>
                </a:solidFill>
                <a:latin typeface="Montserrat"/>
                <a:ea typeface="Montserrat"/>
                <a:cs typeface="Montserrat"/>
                <a:sym typeface="Montserrat"/>
              </a:endParaRPr>
            </a:p>
            <a:p>
              <a:pPr indent="-304800" lvl="0" marL="457200" marR="0" rtl="0" algn="just">
                <a:lnSpc>
                  <a:spcPct val="90000"/>
                </a:lnSpc>
                <a:spcBef>
                  <a:spcPts val="0"/>
                </a:spcBef>
                <a:spcAft>
                  <a:spcPts val="0"/>
                </a:spcAft>
                <a:buClr>
                  <a:srgbClr val="D9277E"/>
                </a:buClr>
                <a:buSzPts val="1200"/>
                <a:buFont typeface="Montserrat"/>
                <a:buChar char="●"/>
              </a:pPr>
              <a:r>
                <a:rPr lang="en" sz="1200">
                  <a:solidFill>
                    <a:schemeClr val="dk1"/>
                  </a:solidFill>
                  <a:latin typeface="Montserrat"/>
                  <a:ea typeface="Montserrat"/>
                  <a:cs typeface="Montserrat"/>
                  <a:sym typeface="Montserrat"/>
                </a:rPr>
                <a:t>Ingested leave records, communication logs, and employee details via AWS and Kafka.</a:t>
              </a:r>
              <a:endParaRPr b="0" i="0" sz="1200" u="none" cap="none" strike="noStrike">
                <a:solidFill>
                  <a:schemeClr val="dk1"/>
                </a:solidFill>
                <a:latin typeface="Montserrat"/>
                <a:ea typeface="Montserrat"/>
                <a:cs typeface="Montserrat"/>
                <a:sym typeface="Montserrat"/>
              </a:endParaRPr>
            </a:p>
            <a:p>
              <a:pPr indent="-304800" lvl="0" marL="457200" marR="0" rtl="0" algn="just">
                <a:lnSpc>
                  <a:spcPct val="100000"/>
                </a:lnSpc>
                <a:spcBef>
                  <a:spcPts val="0"/>
                </a:spcBef>
                <a:spcAft>
                  <a:spcPts val="0"/>
                </a:spcAft>
                <a:buClr>
                  <a:srgbClr val="D9277E"/>
                </a:buClr>
                <a:buSzPts val="1200"/>
                <a:buFont typeface="Montserrat"/>
                <a:buChar char="●"/>
              </a:pPr>
              <a:r>
                <a:rPr lang="en" sz="1200">
                  <a:solidFill>
                    <a:schemeClr val="dk1"/>
                  </a:solidFill>
                  <a:latin typeface="Montserrat"/>
                  <a:ea typeface="Montserrat"/>
                  <a:cs typeface="Montserrat"/>
                  <a:sym typeface="Montserrat"/>
                </a:rPr>
                <a:t>Built automated ETL pipelines using PySpark and AWS Glue for reliable data transformation.</a:t>
              </a:r>
              <a:r>
                <a:rPr b="0" i="0" lang="en" sz="1200" u="none" cap="none" strike="noStrike">
                  <a:solidFill>
                    <a:schemeClr val="dk1"/>
                  </a:solidFill>
                  <a:latin typeface="Montserrat"/>
                  <a:ea typeface="Montserrat"/>
                  <a:cs typeface="Montserrat"/>
                  <a:sym typeface="Montserrat"/>
                </a:rPr>
                <a:t> </a:t>
              </a:r>
              <a:br>
                <a:rPr b="0" i="0" lang="en" sz="1200" u="none" cap="none" strike="noStrike">
                  <a:solidFill>
                    <a:schemeClr val="dk1"/>
                  </a:solidFill>
                  <a:latin typeface="Montserrat"/>
                  <a:ea typeface="Montserrat"/>
                  <a:cs typeface="Montserrat"/>
                  <a:sym typeface="Montserrat"/>
                </a:rPr>
              </a:br>
              <a:endParaRPr b="0" i="0" sz="1200" u="none" cap="none" strike="noStrike">
                <a:solidFill>
                  <a:schemeClr val="dk1"/>
                </a:solidFill>
                <a:latin typeface="Montserrat"/>
                <a:ea typeface="Montserrat"/>
                <a:cs typeface="Montserrat"/>
                <a:sym typeface="Montserrat"/>
              </a:endParaRPr>
            </a:p>
            <a:p>
              <a:pPr indent="-304800" lvl="0" marL="457200" marR="0" rtl="0" algn="just">
                <a:lnSpc>
                  <a:spcPct val="100000"/>
                </a:lnSpc>
                <a:spcBef>
                  <a:spcPts val="0"/>
                </a:spcBef>
                <a:spcAft>
                  <a:spcPts val="0"/>
                </a:spcAft>
                <a:buClr>
                  <a:srgbClr val="D9277E"/>
                </a:buClr>
                <a:buSzPts val="1200"/>
                <a:buFont typeface="Montserrat"/>
                <a:buChar char="●"/>
              </a:pPr>
              <a:r>
                <a:rPr lang="en" sz="1200">
                  <a:solidFill>
                    <a:schemeClr val="dk1"/>
                  </a:solidFill>
                  <a:latin typeface="Montserrat"/>
                  <a:ea typeface="Montserrat"/>
                  <a:cs typeface="Montserrat"/>
                  <a:sym typeface="Montserrat"/>
                </a:rPr>
                <a:t>Detected excessive leave usage through daily (8%) and monthly (80%) thresholds.</a:t>
              </a:r>
              <a:endParaRPr b="0" i="0" sz="1200" u="none" cap="none" strike="noStrike">
                <a:solidFill>
                  <a:schemeClr val="dk1"/>
                </a:solidFill>
                <a:latin typeface="Montserrat"/>
                <a:ea typeface="Montserrat"/>
                <a:cs typeface="Montserrat"/>
                <a:sym typeface="Montserrat"/>
              </a:endParaRPr>
            </a:p>
            <a:p>
              <a:pPr indent="-304800" lvl="0" marL="457200" marR="0" rtl="0" algn="just">
                <a:lnSpc>
                  <a:spcPct val="100000"/>
                </a:lnSpc>
                <a:spcBef>
                  <a:spcPts val="0"/>
                </a:spcBef>
                <a:spcAft>
                  <a:spcPts val="0"/>
                </a:spcAft>
                <a:buClr>
                  <a:srgbClr val="D9277E"/>
                </a:buClr>
                <a:buSzPts val="1200"/>
                <a:buFont typeface="Montserrat"/>
                <a:buChar char="●"/>
              </a:pPr>
              <a:r>
                <a:rPr lang="en" sz="1200">
                  <a:solidFill>
                    <a:schemeClr val="dk1"/>
                  </a:solidFill>
                  <a:latin typeface="Montserrat"/>
                  <a:ea typeface="Montserrat"/>
                  <a:cs typeface="Montserrat"/>
                  <a:sym typeface="Montserrat"/>
                </a:rPr>
                <a:t>Flagged inappropriate communication using keyword monitoring and Kafka streams.</a:t>
              </a:r>
              <a:endParaRPr b="0" i="0" sz="1200" u="none" cap="none" strike="noStrike">
                <a:solidFill>
                  <a:schemeClr val="dk1"/>
                </a:solidFill>
                <a:latin typeface="Montserrat"/>
                <a:ea typeface="Montserrat"/>
                <a:cs typeface="Montserrat"/>
                <a:sym typeface="Montserrat"/>
              </a:endParaRPr>
            </a:p>
            <a:p>
              <a:pPr indent="-304800" lvl="0" marL="457200" marR="0" rtl="0" algn="just">
                <a:lnSpc>
                  <a:spcPct val="90000"/>
                </a:lnSpc>
                <a:spcBef>
                  <a:spcPts val="0"/>
                </a:spcBef>
                <a:spcAft>
                  <a:spcPts val="0"/>
                </a:spcAft>
                <a:buClr>
                  <a:srgbClr val="D9277E"/>
                </a:buClr>
                <a:buSzPts val="1200"/>
                <a:buFont typeface="Montserrat"/>
                <a:buChar char="●"/>
              </a:pPr>
              <a:r>
                <a:rPr lang="en" sz="1200">
                  <a:solidFill>
                    <a:schemeClr val="dk1"/>
                  </a:solidFill>
                  <a:latin typeface="Montserrat"/>
                  <a:ea typeface="Montserrat"/>
                  <a:cs typeface="Montserrat"/>
                  <a:sym typeface="Montserrat"/>
                </a:rPr>
                <a:t>Implemented strike tracking, salary deductions, and manager-specific HR reports.</a:t>
              </a:r>
              <a:endParaRPr b="0" i="0" sz="2250" u="none" cap="none" strike="noStrike">
                <a:solidFill>
                  <a:schemeClr val="dk1"/>
                </a:solidFill>
                <a:latin typeface="Calibri"/>
                <a:ea typeface="Calibri"/>
                <a:cs typeface="Calibri"/>
                <a:sym typeface="Calibri"/>
              </a:endParaRPr>
            </a:p>
            <a:p>
              <a:pPr indent="0" lvl="0" marL="0" marR="0" rtl="0" algn="l">
                <a:lnSpc>
                  <a:spcPct val="90000"/>
                </a:lnSpc>
                <a:spcBef>
                  <a:spcPts val="0"/>
                </a:spcBef>
                <a:spcAft>
                  <a:spcPts val="0"/>
                </a:spcAft>
                <a:buClr>
                  <a:srgbClr val="000000"/>
                </a:buClr>
                <a:buSzPts val="1200"/>
                <a:buFont typeface="Arial"/>
                <a:buNone/>
              </a:pPr>
              <a:r>
                <a:t/>
              </a:r>
              <a:endParaRPr b="0" i="0" sz="1200" u="none" cap="none" strike="noStrike">
                <a:solidFill>
                  <a:schemeClr val="dk1"/>
                </a:solidFill>
                <a:latin typeface="Montserrat"/>
                <a:ea typeface="Montserrat"/>
                <a:cs typeface="Montserrat"/>
                <a:sym typeface="Montserrat"/>
              </a:endParaRPr>
            </a:p>
          </p:txBody>
        </p:sp>
        <p:cxnSp>
          <p:nvCxnSpPr>
            <p:cNvPr id="745" name="Google Shape;745;p62"/>
            <p:cNvCxnSpPr/>
            <p:nvPr/>
          </p:nvCxnSpPr>
          <p:spPr>
            <a:xfrm>
              <a:off x="312475" y="1183338"/>
              <a:ext cx="0" cy="2871600"/>
            </a:xfrm>
            <a:prstGeom prst="straightConnector1">
              <a:avLst/>
            </a:prstGeom>
            <a:noFill/>
            <a:ln cap="flat" cmpd="sng" w="19050">
              <a:solidFill>
                <a:srgbClr val="12519C"/>
              </a:solidFill>
              <a:prstDash val="solid"/>
              <a:round/>
              <a:headEnd len="sm" w="sm" type="none"/>
              <a:tailEnd len="sm" w="sm" type="none"/>
            </a:ln>
          </p:spPr>
        </p:cxnSp>
      </p:grpSp>
      <p:sp>
        <p:nvSpPr>
          <p:cNvPr id="746" name="Google Shape;746;p62"/>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300"/>
              <a:buNone/>
            </a:pPr>
            <a:fld id="{00000000-1234-1234-1234-123412341234}" type="slidenum">
              <a:rPr lang="en"/>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0" name="Shape 750"/>
        <p:cNvGrpSpPr/>
        <p:nvPr/>
      </p:nvGrpSpPr>
      <p:grpSpPr>
        <a:xfrm>
          <a:off x="0" y="0"/>
          <a:ext cx="0" cy="0"/>
          <a:chOff x="0" y="0"/>
          <a:chExt cx="0" cy="0"/>
        </a:xfrm>
      </p:grpSpPr>
      <p:sp>
        <p:nvSpPr>
          <p:cNvPr id="751" name="Google Shape;751;p63"/>
          <p:cNvSpPr txBox="1"/>
          <p:nvPr/>
        </p:nvSpPr>
        <p:spPr>
          <a:xfrm>
            <a:off x="105040" y="143994"/>
            <a:ext cx="6765900" cy="357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rPr b="1" lang="en" sz="2000">
                <a:solidFill>
                  <a:schemeClr val="dk1"/>
                </a:solidFill>
                <a:latin typeface="Montserrat"/>
                <a:ea typeface="Montserrat"/>
                <a:cs typeface="Montserrat"/>
                <a:sym typeface="Montserrat"/>
              </a:rPr>
              <a:t>System Architecture:</a:t>
            </a:r>
            <a:endParaRPr b="1" i="0" sz="2000" u="none" cap="none" strike="noStrike">
              <a:solidFill>
                <a:schemeClr val="dk1"/>
              </a:solidFill>
              <a:latin typeface="Montserrat"/>
              <a:ea typeface="Montserrat"/>
              <a:cs typeface="Montserrat"/>
              <a:sym typeface="Montserrat"/>
            </a:endParaRPr>
          </a:p>
        </p:txBody>
      </p:sp>
      <p:grpSp>
        <p:nvGrpSpPr>
          <p:cNvPr id="752" name="Google Shape;752;p63"/>
          <p:cNvGrpSpPr/>
          <p:nvPr/>
        </p:nvGrpSpPr>
        <p:grpSpPr>
          <a:xfrm>
            <a:off x="308025" y="1183338"/>
            <a:ext cx="5263500" cy="2881862"/>
            <a:chOff x="308025" y="1183338"/>
            <a:chExt cx="5263500" cy="2881862"/>
          </a:xfrm>
        </p:grpSpPr>
        <p:sp>
          <p:nvSpPr>
            <p:cNvPr id="753" name="Google Shape;753;p63"/>
            <p:cNvSpPr/>
            <p:nvPr/>
          </p:nvSpPr>
          <p:spPr>
            <a:xfrm>
              <a:off x="308025" y="1187900"/>
              <a:ext cx="5263500" cy="2877300"/>
            </a:xfrm>
            <a:prstGeom prst="snip1Rect">
              <a:avLst>
                <a:gd fmla="val 14134" name="adj"/>
              </a:avLst>
            </a:prstGeom>
            <a:solidFill>
              <a:srgbClr val="FFFFFF"/>
            </a:solidFill>
            <a:ln cap="flat" cmpd="sng" w="9525">
              <a:solidFill>
                <a:srgbClr val="E7E6E6"/>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ctr" bIns="91425" lIns="91425" spcFirstLastPara="1" rIns="91425" wrap="square" tIns="91425">
              <a:noAutofit/>
            </a:bodyPr>
            <a:lstStyle/>
            <a:p>
              <a:pPr indent="0" lvl="0" marL="0" marR="0" rtl="0" algn="l">
                <a:lnSpc>
                  <a:spcPct val="90000"/>
                </a:lnSpc>
                <a:spcBef>
                  <a:spcPts val="0"/>
                </a:spcBef>
                <a:spcAft>
                  <a:spcPts val="0"/>
                </a:spcAft>
                <a:buClr>
                  <a:srgbClr val="000000"/>
                </a:buClr>
                <a:buSzPts val="1200"/>
                <a:buFont typeface="Arial"/>
                <a:buNone/>
              </a:pPr>
              <a:r>
                <a:t/>
              </a:r>
              <a:endParaRPr b="0" i="0" sz="1200" u="none" cap="none" strike="noStrike">
                <a:solidFill>
                  <a:schemeClr val="dk1"/>
                </a:solidFill>
                <a:latin typeface="Montserrat"/>
                <a:ea typeface="Montserrat"/>
                <a:cs typeface="Montserrat"/>
                <a:sym typeface="Montserrat"/>
              </a:endParaRPr>
            </a:p>
          </p:txBody>
        </p:sp>
        <p:cxnSp>
          <p:nvCxnSpPr>
            <p:cNvPr id="754" name="Google Shape;754;p63"/>
            <p:cNvCxnSpPr/>
            <p:nvPr/>
          </p:nvCxnSpPr>
          <p:spPr>
            <a:xfrm>
              <a:off x="312475" y="1183338"/>
              <a:ext cx="0" cy="2871600"/>
            </a:xfrm>
            <a:prstGeom prst="straightConnector1">
              <a:avLst/>
            </a:prstGeom>
            <a:noFill/>
            <a:ln cap="flat" cmpd="sng" w="19050">
              <a:solidFill>
                <a:srgbClr val="12519C"/>
              </a:solidFill>
              <a:prstDash val="solid"/>
              <a:round/>
              <a:headEnd len="sm" w="sm" type="none"/>
              <a:tailEnd len="sm" w="sm" type="none"/>
            </a:ln>
          </p:spPr>
        </p:cxnSp>
      </p:grpSp>
      <p:sp>
        <p:nvSpPr>
          <p:cNvPr id="755" name="Google Shape;755;p63"/>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300"/>
              <a:buNone/>
            </a:pPr>
            <a:fld id="{00000000-1234-1234-1234-123412341234}" type="slidenum">
              <a:rPr lang="en"/>
              <a:t>‹#›</a:t>
            </a:fld>
            <a:endParaRPr/>
          </a:p>
        </p:txBody>
      </p:sp>
      <p:pic>
        <p:nvPicPr>
          <p:cNvPr id="756" name="Google Shape;756;p63"/>
          <p:cNvPicPr preferRelativeResize="0"/>
          <p:nvPr/>
        </p:nvPicPr>
        <p:blipFill>
          <a:blip r:embed="rId3">
            <a:alphaModFix/>
          </a:blip>
          <a:stretch>
            <a:fillRect/>
          </a:stretch>
        </p:blipFill>
        <p:spPr>
          <a:xfrm>
            <a:off x="-38525" y="1004595"/>
            <a:ext cx="9144003" cy="413891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0" name="Shape 760"/>
        <p:cNvGrpSpPr/>
        <p:nvPr/>
      </p:nvGrpSpPr>
      <p:grpSpPr>
        <a:xfrm>
          <a:off x="0" y="0"/>
          <a:ext cx="0" cy="0"/>
          <a:chOff x="0" y="0"/>
          <a:chExt cx="0" cy="0"/>
        </a:xfrm>
      </p:grpSpPr>
      <p:sp>
        <p:nvSpPr>
          <p:cNvPr id="761" name="Google Shape;761;p64"/>
          <p:cNvSpPr txBox="1"/>
          <p:nvPr/>
        </p:nvSpPr>
        <p:spPr>
          <a:xfrm>
            <a:off x="105040" y="143994"/>
            <a:ext cx="6765900" cy="357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rPr b="1" lang="en" sz="2000">
                <a:solidFill>
                  <a:schemeClr val="dk1"/>
                </a:solidFill>
                <a:latin typeface="Montserrat"/>
                <a:ea typeface="Montserrat"/>
                <a:cs typeface="Montserrat"/>
                <a:sym typeface="Montserrat"/>
              </a:rPr>
              <a:t>ER Diagram</a:t>
            </a:r>
            <a:r>
              <a:rPr b="1" lang="en" sz="2000">
                <a:solidFill>
                  <a:schemeClr val="dk1"/>
                </a:solidFill>
                <a:latin typeface="Montserrat"/>
                <a:ea typeface="Montserrat"/>
                <a:cs typeface="Montserrat"/>
                <a:sym typeface="Montserrat"/>
              </a:rPr>
              <a:t>:</a:t>
            </a:r>
            <a:endParaRPr b="1" i="0" sz="2000" u="none" cap="none" strike="noStrike">
              <a:solidFill>
                <a:schemeClr val="dk1"/>
              </a:solidFill>
              <a:latin typeface="Montserrat"/>
              <a:ea typeface="Montserrat"/>
              <a:cs typeface="Montserrat"/>
              <a:sym typeface="Montserrat"/>
            </a:endParaRPr>
          </a:p>
        </p:txBody>
      </p:sp>
      <p:grpSp>
        <p:nvGrpSpPr>
          <p:cNvPr id="762" name="Google Shape;762;p64"/>
          <p:cNvGrpSpPr/>
          <p:nvPr/>
        </p:nvGrpSpPr>
        <p:grpSpPr>
          <a:xfrm>
            <a:off x="308025" y="1183338"/>
            <a:ext cx="5263500" cy="2881862"/>
            <a:chOff x="308025" y="1183338"/>
            <a:chExt cx="5263500" cy="2881862"/>
          </a:xfrm>
        </p:grpSpPr>
        <p:sp>
          <p:nvSpPr>
            <p:cNvPr id="763" name="Google Shape;763;p64"/>
            <p:cNvSpPr/>
            <p:nvPr/>
          </p:nvSpPr>
          <p:spPr>
            <a:xfrm>
              <a:off x="308025" y="1187900"/>
              <a:ext cx="5263500" cy="2877300"/>
            </a:xfrm>
            <a:prstGeom prst="snip1Rect">
              <a:avLst>
                <a:gd fmla="val 14134" name="adj"/>
              </a:avLst>
            </a:prstGeom>
            <a:solidFill>
              <a:srgbClr val="FFFFFF"/>
            </a:solidFill>
            <a:ln cap="flat" cmpd="sng" w="9525">
              <a:solidFill>
                <a:srgbClr val="E7E6E6"/>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ctr" bIns="91425" lIns="91425" spcFirstLastPara="1" rIns="91425" wrap="square" tIns="91425">
              <a:noAutofit/>
            </a:bodyPr>
            <a:lstStyle/>
            <a:p>
              <a:pPr indent="0" lvl="0" marL="0" marR="0" rtl="0" algn="l">
                <a:lnSpc>
                  <a:spcPct val="90000"/>
                </a:lnSpc>
                <a:spcBef>
                  <a:spcPts val="0"/>
                </a:spcBef>
                <a:spcAft>
                  <a:spcPts val="0"/>
                </a:spcAft>
                <a:buClr>
                  <a:srgbClr val="000000"/>
                </a:buClr>
                <a:buSzPts val="1200"/>
                <a:buFont typeface="Arial"/>
                <a:buNone/>
              </a:pPr>
              <a:r>
                <a:t/>
              </a:r>
              <a:endParaRPr b="0" i="0" sz="1200" u="none" cap="none" strike="noStrike">
                <a:solidFill>
                  <a:schemeClr val="dk1"/>
                </a:solidFill>
                <a:latin typeface="Montserrat"/>
                <a:ea typeface="Montserrat"/>
                <a:cs typeface="Montserrat"/>
                <a:sym typeface="Montserrat"/>
              </a:endParaRPr>
            </a:p>
          </p:txBody>
        </p:sp>
        <p:cxnSp>
          <p:nvCxnSpPr>
            <p:cNvPr id="764" name="Google Shape;764;p64"/>
            <p:cNvCxnSpPr/>
            <p:nvPr/>
          </p:nvCxnSpPr>
          <p:spPr>
            <a:xfrm>
              <a:off x="312475" y="1183338"/>
              <a:ext cx="0" cy="2871600"/>
            </a:xfrm>
            <a:prstGeom prst="straightConnector1">
              <a:avLst/>
            </a:prstGeom>
            <a:noFill/>
            <a:ln cap="flat" cmpd="sng" w="19050">
              <a:solidFill>
                <a:srgbClr val="12519C"/>
              </a:solidFill>
              <a:prstDash val="solid"/>
              <a:round/>
              <a:headEnd len="sm" w="sm" type="none"/>
              <a:tailEnd len="sm" w="sm" type="none"/>
            </a:ln>
          </p:spPr>
        </p:cxnSp>
      </p:grpSp>
      <p:sp>
        <p:nvSpPr>
          <p:cNvPr id="765" name="Google Shape;765;p64"/>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300"/>
              <a:buNone/>
            </a:pPr>
            <a:fld id="{00000000-1234-1234-1234-123412341234}" type="slidenum">
              <a:rPr lang="en"/>
              <a:t>‹#›</a:t>
            </a:fld>
            <a:endParaRPr/>
          </a:p>
        </p:txBody>
      </p:sp>
      <p:pic>
        <p:nvPicPr>
          <p:cNvPr id="766" name="Google Shape;766;p64"/>
          <p:cNvPicPr preferRelativeResize="0"/>
          <p:nvPr/>
        </p:nvPicPr>
        <p:blipFill>
          <a:blip r:embed="rId3">
            <a:alphaModFix/>
          </a:blip>
          <a:stretch>
            <a:fillRect/>
          </a:stretch>
        </p:blipFill>
        <p:spPr>
          <a:xfrm>
            <a:off x="0" y="501300"/>
            <a:ext cx="9144003" cy="441545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0" name="Shape 770"/>
        <p:cNvGrpSpPr/>
        <p:nvPr/>
      </p:nvGrpSpPr>
      <p:grpSpPr>
        <a:xfrm>
          <a:off x="0" y="0"/>
          <a:ext cx="0" cy="0"/>
          <a:chOff x="0" y="0"/>
          <a:chExt cx="0" cy="0"/>
        </a:xfrm>
      </p:grpSpPr>
      <p:sp>
        <p:nvSpPr>
          <p:cNvPr id="771" name="Google Shape;771;p65"/>
          <p:cNvSpPr txBox="1"/>
          <p:nvPr/>
        </p:nvSpPr>
        <p:spPr>
          <a:xfrm>
            <a:off x="105040" y="143994"/>
            <a:ext cx="6765900" cy="357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rPr b="1" lang="en" sz="2000">
                <a:solidFill>
                  <a:schemeClr val="dk1"/>
                </a:solidFill>
                <a:latin typeface="Montserrat"/>
                <a:ea typeface="Montserrat"/>
                <a:cs typeface="Montserrat"/>
                <a:sym typeface="Montserrat"/>
              </a:rPr>
              <a:t>Data Flow:</a:t>
            </a:r>
            <a:endParaRPr b="1" i="0" sz="2000" u="none" cap="none" strike="noStrike">
              <a:solidFill>
                <a:schemeClr val="dk1"/>
              </a:solidFill>
              <a:latin typeface="Montserrat"/>
              <a:ea typeface="Montserrat"/>
              <a:cs typeface="Montserrat"/>
              <a:sym typeface="Montserrat"/>
            </a:endParaRPr>
          </a:p>
        </p:txBody>
      </p:sp>
      <p:sp>
        <p:nvSpPr>
          <p:cNvPr id="772" name="Google Shape;772;p65"/>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300"/>
              <a:buNone/>
            </a:pPr>
            <a:fld id="{00000000-1234-1234-1234-123412341234}" type="slidenum">
              <a:rPr lang="en"/>
              <a:t>‹#›</a:t>
            </a:fld>
            <a:endParaRPr/>
          </a:p>
        </p:txBody>
      </p:sp>
      <p:sp>
        <p:nvSpPr>
          <p:cNvPr id="773" name="Google Shape;773;p65"/>
          <p:cNvSpPr txBox="1"/>
          <p:nvPr/>
        </p:nvSpPr>
        <p:spPr>
          <a:xfrm>
            <a:off x="99000" y="925475"/>
            <a:ext cx="8946000" cy="5186100"/>
          </a:xfrm>
          <a:prstGeom prst="rect">
            <a:avLst/>
          </a:prstGeom>
          <a:noFill/>
          <a:ln>
            <a:noFill/>
          </a:ln>
        </p:spPr>
        <p:txBody>
          <a:bodyPr anchorCtr="0" anchor="t" bIns="91425" lIns="91425" spcFirstLastPara="1" rIns="91425" wrap="square" tIns="91425">
            <a:spAutoFit/>
          </a:bodyPr>
          <a:lstStyle/>
          <a:p>
            <a:pPr indent="-298450" lvl="0" marL="457200" rtl="0" algn="l">
              <a:lnSpc>
                <a:spcPct val="115000"/>
              </a:lnSpc>
              <a:spcBef>
                <a:spcPts val="800"/>
              </a:spcBef>
              <a:spcAft>
                <a:spcPts val="0"/>
              </a:spcAft>
              <a:buClr>
                <a:srgbClr val="D9277E"/>
              </a:buClr>
              <a:buSzPts val="1100"/>
              <a:buFont typeface="Montserrat"/>
              <a:buChar char="●"/>
            </a:pPr>
            <a:r>
              <a:rPr b="1" lang="en" sz="1200">
                <a:solidFill>
                  <a:schemeClr val="dk1"/>
                </a:solidFill>
              </a:rPr>
              <a:t>Bronze Layer (Raw Ingestion):</a:t>
            </a:r>
            <a:br>
              <a:rPr b="1" lang="en" sz="1200">
                <a:solidFill>
                  <a:schemeClr val="dk1"/>
                </a:solidFill>
              </a:rPr>
            </a:br>
            <a:r>
              <a:rPr lang="en" sz="1200">
                <a:solidFill>
                  <a:schemeClr val="dk1"/>
                </a:solidFill>
              </a:rPr>
              <a:t> Ingests CSVs from S3 (employee, leave, quota) and real-time Kafka messages; stores raw data in S3 for lineage.</a:t>
            </a:r>
            <a:br>
              <a:rPr lang="en" sz="1200">
                <a:solidFill>
                  <a:schemeClr val="dk1"/>
                </a:solidFill>
              </a:rPr>
            </a:br>
            <a:endParaRPr sz="1200">
              <a:solidFill>
                <a:schemeClr val="dk1"/>
              </a:solidFill>
            </a:endParaRPr>
          </a:p>
          <a:p>
            <a:pPr indent="-298450" lvl="0" marL="457200" rtl="0" algn="l">
              <a:lnSpc>
                <a:spcPct val="115000"/>
              </a:lnSpc>
              <a:spcBef>
                <a:spcPts val="800"/>
              </a:spcBef>
              <a:spcAft>
                <a:spcPts val="0"/>
              </a:spcAft>
              <a:buClr>
                <a:srgbClr val="D9277E"/>
              </a:buClr>
              <a:buSzPts val="1100"/>
              <a:buFont typeface="Montserrat"/>
              <a:buChar char="●"/>
            </a:pPr>
            <a:r>
              <a:rPr b="1" lang="en" sz="1200">
                <a:solidFill>
                  <a:schemeClr val="dk1"/>
                </a:solidFill>
              </a:rPr>
              <a:t>Silver Layer (Processed Data):</a:t>
            </a:r>
            <a:br>
              <a:rPr b="1" lang="en" sz="1200">
                <a:solidFill>
                  <a:schemeClr val="dk1"/>
                </a:solidFill>
              </a:rPr>
            </a:br>
            <a:r>
              <a:rPr lang="en" sz="1200">
                <a:solidFill>
                  <a:schemeClr val="dk1"/>
                </a:solidFill>
              </a:rPr>
              <a:t> Cleansed and enriched via AWS Glue &amp; Spark; stored in PostgreSQL (e.g., leave data, flagged messages).</a:t>
            </a:r>
            <a:br>
              <a:rPr lang="en" sz="1200">
                <a:solidFill>
                  <a:schemeClr val="dk1"/>
                </a:solidFill>
              </a:rPr>
            </a:br>
            <a:endParaRPr sz="1200">
              <a:solidFill>
                <a:schemeClr val="dk1"/>
              </a:solidFill>
            </a:endParaRPr>
          </a:p>
          <a:p>
            <a:pPr indent="-298450" lvl="0" marL="457200" rtl="0" algn="l">
              <a:lnSpc>
                <a:spcPct val="115000"/>
              </a:lnSpc>
              <a:spcBef>
                <a:spcPts val="800"/>
              </a:spcBef>
              <a:spcAft>
                <a:spcPts val="0"/>
              </a:spcAft>
              <a:buClr>
                <a:srgbClr val="D9277E"/>
              </a:buClr>
              <a:buSzPts val="1100"/>
              <a:buFont typeface="Montserrat"/>
              <a:buChar char="●"/>
            </a:pPr>
            <a:r>
              <a:rPr b="1" lang="en" sz="1200">
                <a:solidFill>
                  <a:schemeClr val="dk1"/>
                </a:solidFill>
              </a:rPr>
              <a:t>Gold Layer (Business Outputs):</a:t>
            </a:r>
            <a:br>
              <a:rPr b="1" lang="en" sz="1200">
                <a:solidFill>
                  <a:schemeClr val="dk1"/>
                </a:solidFill>
              </a:rPr>
            </a:br>
            <a:r>
              <a:rPr lang="en" sz="1200">
                <a:solidFill>
                  <a:schemeClr val="dk1"/>
                </a:solidFill>
              </a:rPr>
              <a:t> Generates reports (e.g., leave thresholds, strike salary summaries); outputs stored in S3 &amp; PostgreSQL.</a:t>
            </a:r>
            <a:br>
              <a:rPr lang="en" sz="1200">
                <a:solidFill>
                  <a:schemeClr val="dk1"/>
                </a:solidFill>
              </a:rPr>
            </a:br>
            <a:endParaRPr sz="1200">
              <a:solidFill>
                <a:schemeClr val="dk1"/>
              </a:solidFill>
            </a:endParaRPr>
          </a:p>
          <a:p>
            <a:pPr indent="-298450" lvl="0" marL="457200" rtl="0" algn="l">
              <a:lnSpc>
                <a:spcPct val="115000"/>
              </a:lnSpc>
              <a:spcBef>
                <a:spcPts val="800"/>
              </a:spcBef>
              <a:spcAft>
                <a:spcPts val="0"/>
              </a:spcAft>
              <a:buClr>
                <a:srgbClr val="D9277E"/>
              </a:buClr>
              <a:buSzPts val="1100"/>
              <a:buFont typeface="Montserrat"/>
              <a:buChar char="●"/>
            </a:pPr>
            <a:r>
              <a:rPr b="1" lang="en" sz="1200">
                <a:solidFill>
                  <a:schemeClr val="dk1"/>
                </a:solidFill>
              </a:rPr>
              <a:t>Streaming + Batch Support:</a:t>
            </a:r>
            <a:br>
              <a:rPr b="1" lang="en" sz="1200">
                <a:solidFill>
                  <a:schemeClr val="dk1"/>
                </a:solidFill>
              </a:rPr>
            </a:br>
            <a:r>
              <a:rPr lang="en" sz="1200">
                <a:solidFill>
                  <a:schemeClr val="dk1"/>
                </a:solidFill>
              </a:rPr>
              <a:t> Kafka for real-time messages, S3 for scheduled batch data ingestion.</a:t>
            </a:r>
            <a:br>
              <a:rPr lang="en" sz="1200">
                <a:solidFill>
                  <a:schemeClr val="dk1"/>
                </a:solidFill>
              </a:rPr>
            </a:br>
            <a:endParaRPr sz="1200">
              <a:solidFill>
                <a:schemeClr val="dk1"/>
              </a:solidFill>
            </a:endParaRPr>
          </a:p>
          <a:p>
            <a:pPr indent="-292100" lvl="0" marL="457200" rtl="0" algn="l">
              <a:lnSpc>
                <a:spcPct val="115000"/>
              </a:lnSpc>
              <a:spcBef>
                <a:spcPts val="800"/>
              </a:spcBef>
              <a:spcAft>
                <a:spcPts val="0"/>
              </a:spcAft>
              <a:buClr>
                <a:srgbClr val="D9277E"/>
              </a:buClr>
              <a:buSzPts val="1000"/>
              <a:buFont typeface="Montserrat"/>
              <a:buChar char="●"/>
            </a:pPr>
            <a:r>
              <a:rPr b="1" lang="en" sz="1200">
                <a:solidFill>
                  <a:schemeClr val="dk1"/>
                </a:solidFill>
              </a:rPr>
              <a:t>Orchestration with Airflow:</a:t>
            </a:r>
            <a:br>
              <a:rPr b="1" lang="en" sz="1200">
                <a:solidFill>
                  <a:schemeClr val="dk1"/>
                </a:solidFill>
              </a:rPr>
            </a:br>
            <a:r>
              <a:rPr lang="en" sz="1200">
                <a:solidFill>
                  <a:schemeClr val="dk1"/>
                </a:solidFill>
              </a:rPr>
              <a:t> Schedules daily/monthly Glue jobs with retry logic and checkpointing.</a:t>
            </a:r>
            <a:br>
              <a:rPr lang="en" sz="1100">
                <a:solidFill>
                  <a:schemeClr val="dk1"/>
                </a:solidFill>
              </a:rPr>
            </a:br>
            <a:endParaRPr sz="1100">
              <a:solidFill>
                <a:schemeClr val="dk1"/>
              </a:solidFill>
            </a:endParaRPr>
          </a:p>
          <a:p>
            <a:pPr indent="0" lvl="0" marL="0" rtl="0" algn="l">
              <a:lnSpc>
                <a:spcPct val="115000"/>
              </a:lnSpc>
              <a:spcBef>
                <a:spcPts val="800"/>
              </a:spcBef>
              <a:spcAft>
                <a:spcPts val="0"/>
              </a:spcAft>
              <a:buNone/>
            </a:pPr>
            <a:r>
              <a:t/>
            </a:r>
            <a:endParaRPr sz="1100">
              <a:solidFill>
                <a:schemeClr val="dk1"/>
              </a:solidFill>
            </a:endParaRPr>
          </a:p>
          <a:p>
            <a:pPr indent="0" lvl="0" marL="457200" marR="0" rtl="0" algn="l">
              <a:lnSpc>
                <a:spcPct val="115000"/>
              </a:lnSpc>
              <a:spcBef>
                <a:spcPts val="800"/>
              </a:spcBef>
              <a:spcAft>
                <a:spcPts val="0"/>
              </a:spcAft>
              <a:buNone/>
            </a:pPr>
            <a:r>
              <a:t/>
            </a:r>
            <a:endParaRPr sz="1200">
              <a:solidFill>
                <a:schemeClr val="dk1"/>
              </a:solidFill>
              <a:latin typeface="Montserrat"/>
              <a:ea typeface="Montserrat"/>
              <a:cs typeface="Montserrat"/>
              <a:sym typeface="Montserrat"/>
            </a:endParaRPr>
          </a:p>
          <a:p>
            <a:pPr indent="0" lvl="0" marL="0" marR="0" rtl="0" algn="l">
              <a:lnSpc>
                <a:spcPct val="115000"/>
              </a:lnSpc>
              <a:spcBef>
                <a:spcPts val="800"/>
              </a:spcBef>
              <a:spcAft>
                <a:spcPts val="0"/>
              </a:spcAft>
              <a:buClr>
                <a:srgbClr val="000000"/>
              </a:buClr>
              <a:buSzPts val="1200"/>
              <a:buFont typeface="Arial"/>
              <a:buNone/>
            </a:pPr>
            <a:r>
              <a:t/>
            </a:r>
            <a:endParaRPr b="0" i="0" sz="1200" u="none" cap="none" strike="noStrike">
              <a:solidFill>
                <a:schemeClr val="dk1"/>
              </a:solidFill>
              <a:latin typeface="Montserrat"/>
              <a:ea typeface="Montserrat"/>
              <a:cs typeface="Montserrat"/>
              <a:sym typeface="Montserrat"/>
            </a:endParaRPr>
          </a:p>
          <a:p>
            <a:pPr indent="0" lvl="0" marL="0" marR="0" rtl="0" algn="l">
              <a:lnSpc>
                <a:spcPct val="115000"/>
              </a:lnSpc>
              <a:spcBef>
                <a:spcPts val="800"/>
              </a:spcBef>
              <a:spcAft>
                <a:spcPts val="0"/>
              </a:spcAft>
              <a:buClr>
                <a:srgbClr val="000000"/>
              </a:buClr>
              <a:buSzPts val="1000"/>
              <a:buFont typeface="Arial"/>
              <a:buNone/>
            </a:pPr>
            <a:r>
              <a:t/>
            </a:r>
            <a:endParaRPr b="0" i="0" sz="1000" u="none" cap="none" strike="noStrike">
              <a:solidFill>
                <a:schemeClr val="dk1"/>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7" name="Shape 777"/>
        <p:cNvGrpSpPr/>
        <p:nvPr/>
      </p:nvGrpSpPr>
      <p:grpSpPr>
        <a:xfrm>
          <a:off x="0" y="0"/>
          <a:ext cx="0" cy="0"/>
          <a:chOff x="0" y="0"/>
          <a:chExt cx="0" cy="0"/>
        </a:xfrm>
      </p:grpSpPr>
      <p:sp>
        <p:nvSpPr>
          <p:cNvPr id="778" name="Google Shape;778;p66"/>
          <p:cNvSpPr txBox="1"/>
          <p:nvPr/>
        </p:nvSpPr>
        <p:spPr>
          <a:xfrm>
            <a:off x="105040" y="143994"/>
            <a:ext cx="6765900" cy="357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rPr b="1" lang="en" sz="2000">
                <a:solidFill>
                  <a:schemeClr val="dk1"/>
                </a:solidFill>
                <a:latin typeface="Montserrat"/>
                <a:ea typeface="Montserrat"/>
                <a:cs typeface="Montserrat"/>
                <a:sym typeface="Montserrat"/>
              </a:rPr>
              <a:t>Employee Data and Timeframe Processing </a:t>
            </a:r>
            <a:endParaRPr b="1" i="0" sz="2000" u="none" cap="none" strike="noStrike">
              <a:solidFill>
                <a:schemeClr val="dk1"/>
              </a:solidFill>
              <a:latin typeface="Montserrat"/>
              <a:ea typeface="Montserrat"/>
              <a:cs typeface="Montserrat"/>
              <a:sym typeface="Montserrat"/>
            </a:endParaRPr>
          </a:p>
        </p:txBody>
      </p:sp>
      <p:grpSp>
        <p:nvGrpSpPr>
          <p:cNvPr id="779" name="Google Shape;779;p66"/>
          <p:cNvGrpSpPr/>
          <p:nvPr/>
        </p:nvGrpSpPr>
        <p:grpSpPr>
          <a:xfrm>
            <a:off x="308025" y="1183338"/>
            <a:ext cx="5263500" cy="2881862"/>
            <a:chOff x="308025" y="1183338"/>
            <a:chExt cx="5263500" cy="2881862"/>
          </a:xfrm>
        </p:grpSpPr>
        <p:sp>
          <p:nvSpPr>
            <p:cNvPr id="780" name="Google Shape;780;p66"/>
            <p:cNvSpPr/>
            <p:nvPr/>
          </p:nvSpPr>
          <p:spPr>
            <a:xfrm>
              <a:off x="308025" y="1187900"/>
              <a:ext cx="5263500" cy="2877300"/>
            </a:xfrm>
            <a:prstGeom prst="snip1Rect">
              <a:avLst>
                <a:gd fmla="val 14134" name="adj"/>
              </a:avLst>
            </a:prstGeom>
            <a:solidFill>
              <a:srgbClr val="FFFFFF"/>
            </a:solidFill>
            <a:ln cap="flat" cmpd="sng" w="9525">
              <a:solidFill>
                <a:srgbClr val="E7E6E6"/>
              </a:solidFill>
              <a:prstDash val="solid"/>
              <a:round/>
              <a:headEnd len="sm" w="sm" type="none"/>
              <a:tailEnd len="sm" w="sm" type="none"/>
            </a:ln>
            <a:effectLst>
              <a:outerShdw blurRad="114300" rotWithShape="0" algn="bl" dir="5100000" dist="28575">
                <a:srgbClr val="999999">
                  <a:alpha val="20000"/>
                </a:srgbClr>
              </a:outerShdw>
            </a:effectLst>
          </p:spPr>
          <p:txBody>
            <a:bodyPr anchorCtr="0" anchor="ctr" bIns="91425" lIns="91425" spcFirstLastPara="1" rIns="91425" wrap="square" tIns="91425">
              <a:noAutofit/>
            </a:bodyPr>
            <a:lstStyle/>
            <a:p>
              <a:pPr indent="0" lvl="0" marL="0" rtl="0" algn="l">
                <a:lnSpc>
                  <a:spcPct val="115000"/>
                </a:lnSpc>
                <a:spcBef>
                  <a:spcPts val="1400"/>
                </a:spcBef>
                <a:spcAft>
                  <a:spcPts val="0"/>
                </a:spcAft>
                <a:buNone/>
              </a:pPr>
              <a:r>
                <a:t/>
              </a:r>
              <a:endParaRPr b="1" sz="1300">
                <a:solidFill>
                  <a:schemeClr val="dk1"/>
                </a:solidFill>
              </a:endParaRPr>
            </a:p>
            <a:p>
              <a:pPr indent="-311150" lvl="0" marL="457200" rtl="0" algn="just">
                <a:lnSpc>
                  <a:spcPct val="115000"/>
                </a:lnSpc>
                <a:spcBef>
                  <a:spcPts val="1200"/>
                </a:spcBef>
                <a:spcAft>
                  <a:spcPts val="0"/>
                </a:spcAft>
                <a:buClr>
                  <a:schemeClr val="dk1"/>
                </a:buClr>
                <a:buSzPts val="1300"/>
                <a:buChar char="●"/>
              </a:pPr>
              <a:r>
                <a:rPr lang="en" sz="1300">
                  <a:solidFill>
                    <a:schemeClr val="dk1"/>
                  </a:solidFill>
                </a:rPr>
                <a:t>Ingests and cleans employee master and designation data daily.</a:t>
              </a:r>
              <a:br>
                <a:rPr lang="en" sz="1300">
                  <a:solidFill>
                    <a:schemeClr val="dk1"/>
                  </a:solidFill>
                </a:rPr>
              </a:br>
              <a:endParaRPr sz="1300">
                <a:solidFill>
                  <a:schemeClr val="dk1"/>
                </a:solidFill>
              </a:endParaRPr>
            </a:p>
            <a:p>
              <a:pPr indent="-311150" lvl="0" marL="457200" rtl="0" algn="just">
                <a:lnSpc>
                  <a:spcPct val="115000"/>
                </a:lnSpc>
                <a:spcBef>
                  <a:spcPts val="0"/>
                </a:spcBef>
                <a:spcAft>
                  <a:spcPts val="0"/>
                </a:spcAft>
                <a:buClr>
                  <a:schemeClr val="dk1"/>
                </a:buClr>
                <a:buSzPts val="1300"/>
                <a:buChar char="●"/>
              </a:pPr>
              <a:r>
                <a:rPr lang="en" sz="1300">
                  <a:solidFill>
                    <a:schemeClr val="dk1"/>
                  </a:solidFill>
                </a:rPr>
                <a:t>Maintains append-only tables with continuity logic and ACTIVE/INACTIVE status.</a:t>
              </a:r>
              <a:br>
                <a:rPr lang="en" sz="1300">
                  <a:solidFill>
                    <a:schemeClr val="dk1"/>
                  </a:solidFill>
                </a:rPr>
              </a:br>
              <a:endParaRPr sz="1300">
                <a:solidFill>
                  <a:schemeClr val="dk1"/>
                </a:solidFill>
              </a:endParaRPr>
            </a:p>
            <a:p>
              <a:pPr indent="-311150" lvl="0" marL="457200" rtl="0" algn="just">
                <a:lnSpc>
                  <a:spcPct val="115000"/>
                </a:lnSpc>
                <a:spcBef>
                  <a:spcPts val="0"/>
                </a:spcBef>
                <a:spcAft>
                  <a:spcPts val="0"/>
                </a:spcAft>
                <a:buClr>
                  <a:schemeClr val="dk1"/>
                </a:buClr>
                <a:buSzPts val="1300"/>
                <a:buChar char="●"/>
              </a:pPr>
              <a:r>
                <a:rPr lang="en" sz="1300">
                  <a:solidFill>
                    <a:schemeClr val="dk1"/>
                  </a:solidFill>
                </a:rPr>
                <a:t>Deduplicates based on timestamps and updates PostgreSQL incrementally.</a:t>
              </a:r>
              <a:endParaRPr sz="1300">
                <a:solidFill>
                  <a:schemeClr val="dk1"/>
                </a:solidFill>
              </a:endParaRPr>
            </a:p>
            <a:p>
              <a:pPr indent="0" lvl="0" marL="457200" marR="0" rtl="0" algn="l">
                <a:lnSpc>
                  <a:spcPct val="90000"/>
                </a:lnSpc>
                <a:spcBef>
                  <a:spcPts val="1200"/>
                </a:spcBef>
                <a:spcAft>
                  <a:spcPts val="0"/>
                </a:spcAft>
                <a:buNone/>
              </a:pPr>
              <a:r>
                <a:t/>
              </a:r>
              <a:endParaRPr sz="1200">
                <a:solidFill>
                  <a:schemeClr val="dk1"/>
                </a:solidFill>
                <a:latin typeface="Montserrat"/>
                <a:ea typeface="Montserrat"/>
                <a:cs typeface="Montserrat"/>
                <a:sym typeface="Montserrat"/>
              </a:endParaRPr>
            </a:p>
            <a:p>
              <a:pPr indent="0" lvl="0" marL="0" marR="0" rtl="0" algn="l">
                <a:lnSpc>
                  <a:spcPct val="90000"/>
                </a:lnSpc>
                <a:spcBef>
                  <a:spcPts val="0"/>
                </a:spcBef>
                <a:spcAft>
                  <a:spcPts val="0"/>
                </a:spcAft>
                <a:buClr>
                  <a:srgbClr val="000000"/>
                </a:buClr>
                <a:buSzPts val="1200"/>
                <a:buFont typeface="Arial"/>
                <a:buNone/>
              </a:pPr>
              <a:r>
                <a:t/>
              </a:r>
              <a:endParaRPr b="0" i="0" sz="1200" u="none" cap="none" strike="noStrike">
                <a:solidFill>
                  <a:schemeClr val="dk1"/>
                </a:solidFill>
                <a:latin typeface="Montserrat"/>
                <a:ea typeface="Montserrat"/>
                <a:cs typeface="Montserrat"/>
                <a:sym typeface="Montserrat"/>
              </a:endParaRPr>
            </a:p>
          </p:txBody>
        </p:sp>
        <p:cxnSp>
          <p:nvCxnSpPr>
            <p:cNvPr id="781" name="Google Shape;781;p66"/>
            <p:cNvCxnSpPr/>
            <p:nvPr/>
          </p:nvCxnSpPr>
          <p:spPr>
            <a:xfrm>
              <a:off x="312475" y="1183338"/>
              <a:ext cx="0" cy="2871600"/>
            </a:xfrm>
            <a:prstGeom prst="straightConnector1">
              <a:avLst/>
            </a:prstGeom>
            <a:noFill/>
            <a:ln cap="flat" cmpd="sng" w="19050">
              <a:solidFill>
                <a:srgbClr val="12519C"/>
              </a:solidFill>
              <a:prstDash val="solid"/>
              <a:round/>
              <a:headEnd len="sm" w="sm" type="none"/>
              <a:tailEnd len="sm" w="sm" type="none"/>
            </a:ln>
          </p:spPr>
        </p:cxnSp>
      </p:grpSp>
      <p:sp>
        <p:nvSpPr>
          <p:cNvPr id="782" name="Google Shape;782;p66"/>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300"/>
              <a:buNone/>
            </a:pPr>
            <a:fld id="{00000000-1234-1234-1234-123412341234}" type="slidenum">
              <a:rPr lang="en"/>
              <a:t>‹#›</a:t>
            </a:fld>
            <a:endParaRPr/>
          </a:p>
        </p:txBody>
      </p:sp>
      <p:sp>
        <p:nvSpPr>
          <p:cNvPr id="783" name="Google Shape;783;p66"/>
          <p:cNvSpPr/>
          <p:nvPr/>
        </p:nvSpPr>
        <p:spPr>
          <a:xfrm>
            <a:off x="7165175" y="1432725"/>
            <a:ext cx="435900" cy="198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4" name="Google Shape;784;p66"/>
          <p:cNvSpPr/>
          <p:nvPr/>
        </p:nvSpPr>
        <p:spPr>
          <a:xfrm>
            <a:off x="8259075" y="1432725"/>
            <a:ext cx="707100" cy="198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785" name="Google Shape;785;p66"/>
          <p:cNvPicPr preferRelativeResize="0"/>
          <p:nvPr/>
        </p:nvPicPr>
        <p:blipFill>
          <a:blip r:embed="rId3">
            <a:alphaModFix/>
          </a:blip>
          <a:stretch>
            <a:fillRect/>
          </a:stretch>
        </p:blipFill>
        <p:spPr>
          <a:xfrm>
            <a:off x="5780875" y="608625"/>
            <a:ext cx="3074050" cy="4296202"/>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Master">
  <a:themeElements>
    <a:clrScheme name="Custom 9">
      <a:dk1>
        <a:srgbClr val="000000"/>
      </a:dk1>
      <a:lt1>
        <a:srgbClr val="FFFFFF"/>
      </a:lt1>
      <a:dk2>
        <a:srgbClr val="44546A"/>
      </a:dk2>
      <a:lt2>
        <a:srgbClr val="E7E6E6"/>
      </a:lt2>
      <a:accent1>
        <a:srgbClr val="D71B7F"/>
      </a:accent1>
      <a:accent2>
        <a:srgbClr val="12519C"/>
      </a:accent2>
      <a:accent3>
        <a:srgbClr val="6F3A93"/>
      </a:accent3>
      <a:accent4>
        <a:srgbClr val="F5B6D7"/>
      </a:accent4>
      <a:accent5>
        <a:srgbClr val="99BDEA"/>
      </a:accent5>
      <a:accent6>
        <a:srgbClr val="70AD47"/>
      </a:accent6>
      <a:hlink>
        <a:srgbClr val="FFFFFF"/>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